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5143500" cx="9144000"/>
  <p:notesSz cx="5143500" cy="9144000"/>
  <p:embeddedFontLst>
    <p:embeddedFont>
      <p:font typeface="Helvetica Neue"/>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gBs3MU1cznVAqF6Q0N2SHZsvkk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HelveticaNeue-regular.fntdata"/><Relationship Id="rId43" Type="http://schemas.openxmlformats.org/officeDocument/2006/relationships/slide" Target="slides/slide39.xml"/><Relationship Id="rId46" Type="http://schemas.openxmlformats.org/officeDocument/2006/relationships/font" Target="fonts/HelveticaNeue-italic.fntdata"/><Relationship Id="rId45" Type="http://schemas.openxmlformats.org/officeDocument/2006/relationships/font" Target="fonts/HelveticaNeue-bold.fntdata"/><Relationship Id="rId48" Type="http://customschemas.google.com/relationships/presentationmetadata" Target="metadata"/><Relationship Id="rId47" Type="http://schemas.openxmlformats.org/officeDocument/2006/relationships/font" Target="fonts/HelveticaNeue-boldItalic.fntdata"/><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14350" y="4343400"/>
            <a:ext cx="41148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02" name="Google Shape;1202;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203" name="Google Shape;1203;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26" name="Google Shape;1326;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327" name="Google Shape;1327;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9" name="Google Shape;1459;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460" name="Google Shape;1460;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92" name="Google Shape;1592;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593" name="Google Shape;1593;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32" name="Google Shape;1732;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733" name="Google Shape;1733;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0" name="Shape 1870"/>
        <p:cNvGrpSpPr/>
        <p:nvPr/>
      </p:nvGrpSpPr>
      <p:grpSpPr>
        <a:xfrm>
          <a:off x="0" y="0"/>
          <a:ext cx="0" cy="0"/>
          <a:chOff x="0" y="0"/>
          <a:chExt cx="0" cy="0"/>
        </a:xfrm>
      </p:grpSpPr>
      <p:sp>
        <p:nvSpPr>
          <p:cNvPr id="1871" name="Google Shape;1871;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72" name="Google Shape;1872;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873" name="Google Shape;1873;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09" name="Google Shape;2009;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010" name="Google Shape;2010;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3" name="Shape 2143"/>
        <p:cNvGrpSpPr/>
        <p:nvPr/>
      </p:nvGrpSpPr>
      <p:grpSpPr>
        <a:xfrm>
          <a:off x="0" y="0"/>
          <a:ext cx="0" cy="0"/>
          <a:chOff x="0" y="0"/>
          <a:chExt cx="0" cy="0"/>
        </a:xfrm>
      </p:grpSpPr>
      <p:sp>
        <p:nvSpPr>
          <p:cNvPr id="2144" name="Google Shape;2144;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45" name="Google Shape;2145;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146" name="Google Shape;2146;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3" name="Shape 2313"/>
        <p:cNvGrpSpPr/>
        <p:nvPr/>
      </p:nvGrpSpPr>
      <p:grpSpPr>
        <a:xfrm>
          <a:off x="0" y="0"/>
          <a:ext cx="0" cy="0"/>
          <a:chOff x="0" y="0"/>
          <a:chExt cx="0" cy="0"/>
        </a:xfrm>
      </p:grpSpPr>
      <p:sp>
        <p:nvSpPr>
          <p:cNvPr id="2314" name="Google Shape;2314;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15" name="Google Shape;2315;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316" name="Google Shape;2316;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1" name="Shape 2491"/>
        <p:cNvGrpSpPr/>
        <p:nvPr/>
      </p:nvGrpSpPr>
      <p:grpSpPr>
        <a:xfrm>
          <a:off x="0" y="0"/>
          <a:ext cx="0" cy="0"/>
          <a:chOff x="0" y="0"/>
          <a:chExt cx="0" cy="0"/>
        </a:xfrm>
      </p:grpSpPr>
      <p:sp>
        <p:nvSpPr>
          <p:cNvPr id="2492" name="Google Shape;2492;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93" name="Google Shape;2493;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494" name="Google Shape;2494;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7" name="Google Shape;127;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28" name="Google Shape;128;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0" name="Shape 2630"/>
        <p:cNvGrpSpPr/>
        <p:nvPr/>
      </p:nvGrpSpPr>
      <p:grpSpPr>
        <a:xfrm>
          <a:off x="0" y="0"/>
          <a:ext cx="0" cy="0"/>
          <a:chOff x="0" y="0"/>
          <a:chExt cx="0" cy="0"/>
        </a:xfrm>
      </p:grpSpPr>
      <p:sp>
        <p:nvSpPr>
          <p:cNvPr id="2631" name="Google Shape;2631;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32" name="Google Shape;2632;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633" name="Google Shape;2633;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2" name="Shape 2762"/>
        <p:cNvGrpSpPr/>
        <p:nvPr/>
      </p:nvGrpSpPr>
      <p:grpSpPr>
        <a:xfrm>
          <a:off x="0" y="0"/>
          <a:ext cx="0" cy="0"/>
          <a:chOff x="0" y="0"/>
          <a:chExt cx="0" cy="0"/>
        </a:xfrm>
      </p:grpSpPr>
      <p:sp>
        <p:nvSpPr>
          <p:cNvPr id="2763" name="Google Shape;2763;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64" name="Google Shape;2764;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765" name="Google Shape;2765;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2" name="Shape 2882"/>
        <p:cNvGrpSpPr/>
        <p:nvPr/>
      </p:nvGrpSpPr>
      <p:grpSpPr>
        <a:xfrm>
          <a:off x="0" y="0"/>
          <a:ext cx="0" cy="0"/>
          <a:chOff x="0" y="0"/>
          <a:chExt cx="0" cy="0"/>
        </a:xfrm>
      </p:grpSpPr>
      <p:sp>
        <p:nvSpPr>
          <p:cNvPr id="2883" name="Google Shape;2883;p2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84" name="Google Shape;2884;p2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885" name="Google Shape;2885;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3" name="Shape 3003"/>
        <p:cNvGrpSpPr/>
        <p:nvPr/>
      </p:nvGrpSpPr>
      <p:grpSpPr>
        <a:xfrm>
          <a:off x="0" y="0"/>
          <a:ext cx="0" cy="0"/>
          <a:chOff x="0" y="0"/>
          <a:chExt cx="0" cy="0"/>
        </a:xfrm>
      </p:grpSpPr>
      <p:sp>
        <p:nvSpPr>
          <p:cNvPr id="3004" name="Google Shape;3004;p2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05" name="Google Shape;3005;p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006" name="Google Shape;3006;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2" name="Shape 3122"/>
        <p:cNvGrpSpPr/>
        <p:nvPr/>
      </p:nvGrpSpPr>
      <p:grpSpPr>
        <a:xfrm>
          <a:off x="0" y="0"/>
          <a:ext cx="0" cy="0"/>
          <a:chOff x="0" y="0"/>
          <a:chExt cx="0" cy="0"/>
        </a:xfrm>
      </p:grpSpPr>
      <p:sp>
        <p:nvSpPr>
          <p:cNvPr id="3123" name="Google Shape;3123;p2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24" name="Google Shape;3124;p2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125" name="Google Shape;3125;p2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1" name="Shape 3241"/>
        <p:cNvGrpSpPr/>
        <p:nvPr/>
      </p:nvGrpSpPr>
      <p:grpSpPr>
        <a:xfrm>
          <a:off x="0" y="0"/>
          <a:ext cx="0" cy="0"/>
          <a:chOff x="0" y="0"/>
          <a:chExt cx="0" cy="0"/>
        </a:xfrm>
      </p:grpSpPr>
      <p:sp>
        <p:nvSpPr>
          <p:cNvPr id="3242" name="Google Shape;3242;p2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43" name="Google Shape;3243;p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244" name="Google Shape;3244;p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2" name="Shape 3362"/>
        <p:cNvGrpSpPr/>
        <p:nvPr/>
      </p:nvGrpSpPr>
      <p:grpSpPr>
        <a:xfrm>
          <a:off x="0" y="0"/>
          <a:ext cx="0" cy="0"/>
          <a:chOff x="0" y="0"/>
          <a:chExt cx="0" cy="0"/>
        </a:xfrm>
      </p:grpSpPr>
      <p:sp>
        <p:nvSpPr>
          <p:cNvPr id="3363" name="Google Shape;3363;p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64" name="Google Shape;3364;p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365" name="Google Shape;3365;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9" name="Shape 3489"/>
        <p:cNvGrpSpPr/>
        <p:nvPr/>
      </p:nvGrpSpPr>
      <p:grpSpPr>
        <a:xfrm>
          <a:off x="0" y="0"/>
          <a:ext cx="0" cy="0"/>
          <a:chOff x="0" y="0"/>
          <a:chExt cx="0" cy="0"/>
        </a:xfrm>
      </p:grpSpPr>
      <p:sp>
        <p:nvSpPr>
          <p:cNvPr id="3490" name="Google Shape;3490;p2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91" name="Google Shape;3491;p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492" name="Google Shape;3492;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9" name="Shape 3619"/>
        <p:cNvGrpSpPr/>
        <p:nvPr/>
      </p:nvGrpSpPr>
      <p:grpSpPr>
        <a:xfrm>
          <a:off x="0" y="0"/>
          <a:ext cx="0" cy="0"/>
          <a:chOff x="0" y="0"/>
          <a:chExt cx="0" cy="0"/>
        </a:xfrm>
      </p:grpSpPr>
      <p:sp>
        <p:nvSpPr>
          <p:cNvPr id="3620" name="Google Shape;3620;p2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21" name="Google Shape;3621;p2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622" name="Google Shape;3622;p2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9" name="Shape 3749"/>
        <p:cNvGrpSpPr/>
        <p:nvPr/>
      </p:nvGrpSpPr>
      <p:grpSpPr>
        <a:xfrm>
          <a:off x="0" y="0"/>
          <a:ext cx="0" cy="0"/>
          <a:chOff x="0" y="0"/>
          <a:chExt cx="0" cy="0"/>
        </a:xfrm>
      </p:grpSpPr>
      <p:sp>
        <p:nvSpPr>
          <p:cNvPr id="3750" name="Google Shape;3750;p2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51" name="Google Shape;3751;p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752" name="Google Shape;3752;p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4" name="Google Shape;254;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55" name="Google Shape;255;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2" name="Shape 3882"/>
        <p:cNvGrpSpPr/>
        <p:nvPr/>
      </p:nvGrpSpPr>
      <p:grpSpPr>
        <a:xfrm>
          <a:off x="0" y="0"/>
          <a:ext cx="0" cy="0"/>
          <a:chOff x="0" y="0"/>
          <a:chExt cx="0" cy="0"/>
        </a:xfrm>
      </p:grpSpPr>
      <p:sp>
        <p:nvSpPr>
          <p:cNvPr id="3883" name="Google Shape;3883;p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84" name="Google Shape;3884;p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885" name="Google Shape;3885;p3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4" name="Shape 3994"/>
        <p:cNvGrpSpPr/>
        <p:nvPr/>
      </p:nvGrpSpPr>
      <p:grpSpPr>
        <a:xfrm>
          <a:off x="0" y="0"/>
          <a:ext cx="0" cy="0"/>
          <a:chOff x="0" y="0"/>
          <a:chExt cx="0" cy="0"/>
        </a:xfrm>
      </p:grpSpPr>
      <p:sp>
        <p:nvSpPr>
          <p:cNvPr id="3995" name="Google Shape;3995;p3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96" name="Google Shape;3996;p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997" name="Google Shape;3997;p3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2" name="Shape 4002"/>
        <p:cNvGrpSpPr/>
        <p:nvPr/>
      </p:nvGrpSpPr>
      <p:grpSpPr>
        <a:xfrm>
          <a:off x="0" y="0"/>
          <a:ext cx="0" cy="0"/>
          <a:chOff x="0" y="0"/>
          <a:chExt cx="0" cy="0"/>
        </a:xfrm>
      </p:grpSpPr>
      <p:sp>
        <p:nvSpPr>
          <p:cNvPr id="4003" name="Google Shape;4003;p3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04" name="Google Shape;4004;p3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005" name="Google Shape;4005;p3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8" name="Shape 4118"/>
        <p:cNvGrpSpPr/>
        <p:nvPr/>
      </p:nvGrpSpPr>
      <p:grpSpPr>
        <a:xfrm>
          <a:off x="0" y="0"/>
          <a:ext cx="0" cy="0"/>
          <a:chOff x="0" y="0"/>
          <a:chExt cx="0" cy="0"/>
        </a:xfrm>
      </p:grpSpPr>
      <p:sp>
        <p:nvSpPr>
          <p:cNvPr id="4119" name="Google Shape;4119;p3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20" name="Google Shape;4120;p3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121" name="Google Shape;4121;p3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4" name="Shape 4234"/>
        <p:cNvGrpSpPr/>
        <p:nvPr/>
      </p:nvGrpSpPr>
      <p:grpSpPr>
        <a:xfrm>
          <a:off x="0" y="0"/>
          <a:ext cx="0" cy="0"/>
          <a:chOff x="0" y="0"/>
          <a:chExt cx="0" cy="0"/>
        </a:xfrm>
      </p:grpSpPr>
      <p:sp>
        <p:nvSpPr>
          <p:cNvPr id="4235" name="Google Shape;4235;p3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36" name="Google Shape;4236;p3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237" name="Google Shape;4237;p3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6" name="Shape 4246"/>
        <p:cNvGrpSpPr/>
        <p:nvPr/>
      </p:nvGrpSpPr>
      <p:grpSpPr>
        <a:xfrm>
          <a:off x="0" y="0"/>
          <a:ext cx="0" cy="0"/>
          <a:chOff x="0" y="0"/>
          <a:chExt cx="0" cy="0"/>
        </a:xfrm>
      </p:grpSpPr>
      <p:sp>
        <p:nvSpPr>
          <p:cNvPr id="4247" name="Google Shape;4247;p3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48" name="Google Shape;4248;p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249" name="Google Shape;4249;p3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9" name="Shape 4359"/>
        <p:cNvGrpSpPr/>
        <p:nvPr/>
      </p:nvGrpSpPr>
      <p:grpSpPr>
        <a:xfrm>
          <a:off x="0" y="0"/>
          <a:ext cx="0" cy="0"/>
          <a:chOff x="0" y="0"/>
          <a:chExt cx="0" cy="0"/>
        </a:xfrm>
      </p:grpSpPr>
      <p:sp>
        <p:nvSpPr>
          <p:cNvPr id="4360" name="Google Shape;4360;p3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61" name="Google Shape;4361;p3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362" name="Google Shape;4362;p3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2" name="Shape 4472"/>
        <p:cNvGrpSpPr/>
        <p:nvPr/>
      </p:nvGrpSpPr>
      <p:grpSpPr>
        <a:xfrm>
          <a:off x="0" y="0"/>
          <a:ext cx="0" cy="0"/>
          <a:chOff x="0" y="0"/>
          <a:chExt cx="0" cy="0"/>
        </a:xfrm>
      </p:grpSpPr>
      <p:sp>
        <p:nvSpPr>
          <p:cNvPr id="4473" name="Google Shape;4473;p3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74" name="Google Shape;4474;p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475" name="Google Shape;4475;p3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5" name="Shape 4585"/>
        <p:cNvGrpSpPr/>
        <p:nvPr/>
      </p:nvGrpSpPr>
      <p:grpSpPr>
        <a:xfrm>
          <a:off x="0" y="0"/>
          <a:ext cx="0" cy="0"/>
          <a:chOff x="0" y="0"/>
          <a:chExt cx="0" cy="0"/>
        </a:xfrm>
      </p:grpSpPr>
      <p:sp>
        <p:nvSpPr>
          <p:cNvPr id="4586" name="Google Shape;4586;p3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87" name="Google Shape;4587;p3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588" name="Google Shape;4588;p3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8" name="Shape 4698"/>
        <p:cNvGrpSpPr/>
        <p:nvPr/>
      </p:nvGrpSpPr>
      <p:grpSpPr>
        <a:xfrm>
          <a:off x="0" y="0"/>
          <a:ext cx="0" cy="0"/>
          <a:chOff x="0" y="0"/>
          <a:chExt cx="0" cy="0"/>
        </a:xfrm>
      </p:grpSpPr>
      <p:sp>
        <p:nvSpPr>
          <p:cNvPr id="4699" name="Google Shape;4699;p3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00" name="Google Shape;4700;p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701" name="Google Shape;4701;p3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8" name="Google Shape;368;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69" name="Google Shape;369;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5" name="Google Shape;515;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516" name="Google Shape;516;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4" name="Google Shape;724;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25" name="Google Shape;725;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42" name="Google Shape;842;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43" name="Google Shape;843;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61" name="Google Shape;961;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962" name="Google Shape;962;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81" name="Google Shape;1081;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082" name="Google Shape;1082;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40" Type="http://schemas.openxmlformats.org/officeDocument/2006/relationships/image" Target="../media/image39.png"/><Relationship Id="rId42" Type="http://schemas.openxmlformats.org/officeDocument/2006/relationships/image" Target="../media/image37.png"/><Relationship Id="rId41" Type="http://schemas.openxmlformats.org/officeDocument/2006/relationships/image" Target="../media/image43.png"/><Relationship Id="rId44" Type="http://schemas.openxmlformats.org/officeDocument/2006/relationships/image" Target="../media/image46.png"/><Relationship Id="rId43" Type="http://schemas.openxmlformats.org/officeDocument/2006/relationships/image" Target="../media/image42.png"/><Relationship Id="rId46" Type="http://schemas.openxmlformats.org/officeDocument/2006/relationships/image" Target="../media/image44.png"/><Relationship Id="rId45" Type="http://schemas.openxmlformats.org/officeDocument/2006/relationships/image" Target="../media/image40.png"/><Relationship Id="rId104" Type="http://schemas.openxmlformats.org/officeDocument/2006/relationships/image" Target="../media/image96.png"/><Relationship Id="rId48" Type="http://schemas.openxmlformats.org/officeDocument/2006/relationships/image" Target="../media/image45.png"/><Relationship Id="rId47" Type="http://schemas.openxmlformats.org/officeDocument/2006/relationships/image" Target="../media/image80.png"/><Relationship Id="rId49" Type="http://schemas.openxmlformats.org/officeDocument/2006/relationships/image" Target="../media/image50.png"/><Relationship Id="rId103" Type="http://schemas.openxmlformats.org/officeDocument/2006/relationships/image" Target="../media/image99.png"/><Relationship Id="rId102" Type="http://schemas.openxmlformats.org/officeDocument/2006/relationships/image" Target="../media/image102.png"/><Relationship Id="rId101" Type="http://schemas.openxmlformats.org/officeDocument/2006/relationships/image" Target="../media/image95.png"/><Relationship Id="rId100" Type="http://schemas.openxmlformats.org/officeDocument/2006/relationships/image" Target="../media/image94.png"/><Relationship Id="rId31" Type="http://schemas.openxmlformats.org/officeDocument/2006/relationships/image" Target="../media/image34.png"/><Relationship Id="rId30" Type="http://schemas.openxmlformats.org/officeDocument/2006/relationships/image" Target="../media/image24.png"/><Relationship Id="rId33" Type="http://schemas.openxmlformats.org/officeDocument/2006/relationships/image" Target="../media/image22.png"/><Relationship Id="rId32" Type="http://schemas.openxmlformats.org/officeDocument/2006/relationships/image" Target="../media/image31.png"/><Relationship Id="rId35" Type="http://schemas.openxmlformats.org/officeDocument/2006/relationships/image" Target="../media/image23.png"/><Relationship Id="rId34" Type="http://schemas.openxmlformats.org/officeDocument/2006/relationships/image" Target="../media/image33.png"/><Relationship Id="rId37" Type="http://schemas.openxmlformats.org/officeDocument/2006/relationships/image" Target="../media/image35.png"/><Relationship Id="rId36" Type="http://schemas.openxmlformats.org/officeDocument/2006/relationships/image" Target="../media/image32.png"/><Relationship Id="rId39" Type="http://schemas.openxmlformats.org/officeDocument/2006/relationships/image" Target="../media/image41.png"/><Relationship Id="rId38" Type="http://schemas.openxmlformats.org/officeDocument/2006/relationships/image" Target="../media/image36.png"/><Relationship Id="rId20" Type="http://schemas.openxmlformats.org/officeDocument/2006/relationships/image" Target="../media/image7.png"/><Relationship Id="rId22" Type="http://schemas.openxmlformats.org/officeDocument/2006/relationships/image" Target="../media/image19.png"/><Relationship Id="rId21" Type="http://schemas.openxmlformats.org/officeDocument/2006/relationships/image" Target="../media/image20.png"/><Relationship Id="rId24" Type="http://schemas.openxmlformats.org/officeDocument/2006/relationships/image" Target="../media/image38.png"/><Relationship Id="rId23" Type="http://schemas.openxmlformats.org/officeDocument/2006/relationships/image" Target="../media/image21.png"/><Relationship Id="rId26" Type="http://schemas.openxmlformats.org/officeDocument/2006/relationships/image" Target="../media/image27.png"/><Relationship Id="rId25" Type="http://schemas.openxmlformats.org/officeDocument/2006/relationships/image" Target="../media/image30.png"/><Relationship Id="rId28" Type="http://schemas.openxmlformats.org/officeDocument/2006/relationships/image" Target="../media/image25.png"/><Relationship Id="rId27" Type="http://schemas.openxmlformats.org/officeDocument/2006/relationships/image" Target="../media/image28.png"/><Relationship Id="rId29" Type="http://schemas.openxmlformats.org/officeDocument/2006/relationships/image" Target="../media/image29.png"/><Relationship Id="rId95" Type="http://schemas.openxmlformats.org/officeDocument/2006/relationships/image" Target="../media/image103.png"/><Relationship Id="rId94" Type="http://schemas.openxmlformats.org/officeDocument/2006/relationships/image" Target="../media/image90.png"/><Relationship Id="rId97" Type="http://schemas.openxmlformats.org/officeDocument/2006/relationships/image" Target="../media/image100.png"/><Relationship Id="rId96" Type="http://schemas.openxmlformats.org/officeDocument/2006/relationships/image" Target="../media/image92.png"/><Relationship Id="rId11" Type="http://schemas.openxmlformats.org/officeDocument/2006/relationships/image" Target="../media/image2.png"/><Relationship Id="rId99" Type="http://schemas.openxmlformats.org/officeDocument/2006/relationships/image" Target="../media/image97.png"/><Relationship Id="rId10" Type="http://schemas.openxmlformats.org/officeDocument/2006/relationships/image" Target="../media/image26.png"/><Relationship Id="rId98" Type="http://schemas.openxmlformats.org/officeDocument/2006/relationships/image" Target="../media/image93.png"/><Relationship Id="rId13" Type="http://schemas.openxmlformats.org/officeDocument/2006/relationships/image" Target="../media/image11.png"/><Relationship Id="rId12" Type="http://schemas.openxmlformats.org/officeDocument/2006/relationships/image" Target="../media/image14.png"/><Relationship Id="rId91" Type="http://schemas.openxmlformats.org/officeDocument/2006/relationships/image" Target="../media/image91.png"/><Relationship Id="rId90" Type="http://schemas.openxmlformats.org/officeDocument/2006/relationships/image" Target="../media/image87.png"/><Relationship Id="rId93" Type="http://schemas.openxmlformats.org/officeDocument/2006/relationships/image" Target="../media/image89.png"/><Relationship Id="rId92" Type="http://schemas.openxmlformats.org/officeDocument/2006/relationships/image" Target="../media/image88.png"/><Relationship Id="rId15" Type="http://schemas.openxmlformats.org/officeDocument/2006/relationships/image" Target="../media/image18.png"/><Relationship Id="rId14" Type="http://schemas.openxmlformats.org/officeDocument/2006/relationships/image" Target="../media/image12.png"/><Relationship Id="rId17" Type="http://schemas.openxmlformats.org/officeDocument/2006/relationships/image" Target="../media/image4.png"/><Relationship Id="rId16" Type="http://schemas.openxmlformats.org/officeDocument/2006/relationships/image" Target="../media/image16.png"/><Relationship Id="rId19" Type="http://schemas.openxmlformats.org/officeDocument/2006/relationships/image" Target="../media/image17.png"/><Relationship Id="rId18" Type="http://schemas.openxmlformats.org/officeDocument/2006/relationships/image" Target="../media/image1.png"/><Relationship Id="rId84" Type="http://schemas.openxmlformats.org/officeDocument/2006/relationships/image" Target="../media/image85.png"/><Relationship Id="rId83" Type="http://schemas.openxmlformats.org/officeDocument/2006/relationships/image" Target="../media/image75.png"/><Relationship Id="rId86" Type="http://schemas.openxmlformats.org/officeDocument/2006/relationships/image" Target="../media/image77.png"/><Relationship Id="rId85" Type="http://schemas.openxmlformats.org/officeDocument/2006/relationships/image" Target="../media/image84.png"/><Relationship Id="rId88" Type="http://schemas.openxmlformats.org/officeDocument/2006/relationships/image" Target="../media/image98.png"/><Relationship Id="rId87" Type="http://schemas.openxmlformats.org/officeDocument/2006/relationships/image" Target="../media/image86.png"/><Relationship Id="rId89" Type="http://schemas.openxmlformats.org/officeDocument/2006/relationships/image" Target="../media/image82.png"/><Relationship Id="rId80" Type="http://schemas.openxmlformats.org/officeDocument/2006/relationships/image" Target="../media/image120.png"/><Relationship Id="rId82" Type="http://schemas.openxmlformats.org/officeDocument/2006/relationships/image" Target="../media/image81.png"/><Relationship Id="rId81"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5.png"/><Relationship Id="rId9"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9.png"/><Relationship Id="rId8" Type="http://schemas.openxmlformats.org/officeDocument/2006/relationships/image" Target="../media/image6.png"/><Relationship Id="rId73" Type="http://schemas.openxmlformats.org/officeDocument/2006/relationships/image" Target="../media/image72.png"/><Relationship Id="rId72" Type="http://schemas.openxmlformats.org/officeDocument/2006/relationships/image" Target="../media/image73.png"/><Relationship Id="rId75" Type="http://schemas.openxmlformats.org/officeDocument/2006/relationships/image" Target="../media/image70.png"/><Relationship Id="rId74" Type="http://schemas.openxmlformats.org/officeDocument/2006/relationships/image" Target="../media/image74.png"/><Relationship Id="rId77" Type="http://schemas.openxmlformats.org/officeDocument/2006/relationships/image" Target="../media/image78.png"/><Relationship Id="rId76" Type="http://schemas.openxmlformats.org/officeDocument/2006/relationships/image" Target="../media/image71.png"/><Relationship Id="rId79" Type="http://schemas.openxmlformats.org/officeDocument/2006/relationships/image" Target="../media/image79.png"/><Relationship Id="rId78" Type="http://schemas.openxmlformats.org/officeDocument/2006/relationships/image" Target="../media/image83.png"/><Relationship Id="rId71" Type="http://schemas.openxmlformats.org/officeDocument/2006/relationships/image" Target="../media/image65.png"/><Relationship Id="rId70" Type="http://schemas.openxmlformats.org/officeDocument/2006/relationships/image" Target="../media/image62.png"/><Relationship Id="rId62" Type="http://schemas.openxmlformats.org/officeDocument/2006/relationships/image" Target="../media/image54.png"/><Relationship Id="rId61" Type="http://schemas.openxmlformats.org/officeDocument/2006/relationships/image" Target="../media/image61.png"/><Relationship Id="rId64" Type="http://schemas.openxmlformats.org/officeDocument/2006/relationships/image" Target="../media/image63.png"/><Relationship Id="rId63" Type="http://schemas.openxmlformats.org/officeDocument/2006/relationships/image" Target="../media/image68.png"/><Relationship Id="rId66" Type="http://schemas.openxmlformats.org/officeDocument/2006/relationships/image" Target="../media/image60.png"/><Relationship Id="rId65" Type="http://schemas.openxmlformats.org/officeDocument/2006/relationships/image" Target="../media/image64.png"/><Relationship Id="rId68" Type="http://schemas.openxmlformats.org/officeDocument/2006/relationships/image" Target="../media/image58.png"/><Relationship Id="rId67" Type="http://schemas.openxmlformats.org/officeDocument/2006/relationships/image" Target="../media/image67.png"/><Relationship Id="rId60" Type="http://schemas.openxmlformats.org/officeDocument/2006/relationships/image" Target="../media/image57.png"/><Relationship Id="rId69" Type="http://schemas.openxmlformats.org/officeDocument/2006/relationships/image" Target="../media/image69.png"/><Relationship Id="rId51" Type="http://schemas.openxmlformats.org/officeDocument/2006/relationships/image" Target="../media/image53.png"/><Relationship Id="rId50" Type="http://schemas.openxmlformats.org/officeDocument/2006/relationships/image" Target="../media/image47.png"/><Relationship Id="rId53" Type="http://schemas.openxmlformats.org/officeDocument/2006/relationships/image" Target="../media/image49.png"/><Relationship Id="rId52" Type="http://schemas.openxmlformats.org/officeDocument/2006/relationships/image" Target="../media/image51.png"/><Relationship Id="rId55" Type="http://schemas.openxmlformats.org/officeDocument/2006/relationships/image" Target="../media/image55.png"/><Relationship Id="rId54" Type="http://schemas.openxmlformats.org/officeDocument/2006/relationships/image" Target="../media/image48.png"/><Relationship Id="rId57" Type="http://schemas.openxmlformats.org/officeDocument/2006/relationships/image" Target="../media/image52.png"/><Relationship Id="rId56" Type="http://schemas.openxmlformats.org/officeDocument/2006/relationships/image" Target="../media/image59.png"/><Relationship Id="rId59" Type="http://schemas.openxmlformats.org/officeDocument/2006/relationships/image" Target="../media/image66.png"/><Relationship Id="rId58" Type="http://schemas.openxmlformats.org/officeDocument/2006/relationships/image" Target="../media/image56.png"/></Relationships>
</file>

<file path=ppt/slides/_rels/slide10.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1.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2.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300.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301.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3.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300.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9.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4.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300.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99.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5.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307.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302.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305.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6.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309.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349.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7.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8.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8.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310.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313.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19.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0.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311.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1.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2.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3.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4.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5.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6.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321.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7.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196.png"/><Relationship Id="rId94" Type="http://schemas.openxmlformats.org/officeDocument/2006/relationships/image" Target="../media/image197.png"/><Relationship Id="rId97" Type="http://schemas.openxmlformats.org/officeDocument/2006/relationships/image" Target="../media/image204.png"/><Relationship Id="rId96" Type="http://schemas.openxmlformats.org/officeDocument/2006/relationships/image" Target="../media/image203.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9.png"/><Relationship Id="rId90" Type="http://schemas.openxmlformats.org/officeDocument/2006/relationships/image" Target="../media/image194.png"/><Relationship Id="rId93" Type="http://schemas.openxmlformats.org/officeDocument/2006/relationships/image" Target="../media/image201.png"/><Relationship Id="rId92" Type="http://schemas.openxmlformats.org/officeDocument/2006/relationships/image" Target="../media/image192.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316.png"/><Relationship Id="rId85" Type="http://schemas.openxmlformats.org/officeDocument/2006/relationships/image" Target="../media/image191.png"/><Relationship Id="rId88" Type="http://schemas.openxmlformats.org/officeDocument/2006/relationships/image" Target="../media/image189.png"/><Relationship Id="rId87" Type="http://schemas.openxmlformats.org/officeDocument/2006/relationships/image" Target="../media/image187.png"/><Relationship Id="rId89" Type="http://schemas.openxmlformats.org/officeDocument/2006/relationships/image" Target="../media/image190.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8.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99.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29.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301.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0.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15.png"/></Relationships>
</file>

<file path=ppt/slides/_rels/slide32.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300.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301.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3.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300.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99.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15.png"/></Relationships>
</file>

<file path=ppt/slides/_rels/slide35.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08.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313.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31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6.xml.rels><?xml version="1.0" encoding="UTF-8" standalone="yes"?><Relationships xmlns="http://schemas.openxmlformats.org/package/2006/relationships"><Relationship Id="rId40" Type="http://schemas.openxmlformats.org/officeDocument/2006/relationships/image" Target="../media/image365.png"/><Relationship Id="rId42" Type="http://schemas.openxmlformats.org/officeDocument/2006/relationships/image" Target="../media/image357.png"/><Relationship Id="rId41" Type="http://schemas.openxmlformats.org/officeDocument/2006/relationships/image" Target="../media/image361.png"/><Relationship Id="rId44" Type="http://schemas.openxmlformats.org/officeDocument/2006/relationships/image" Target="../media/image358.png"/><Relationship Id="rId43" Type="http://schemas.openxmlformats.org/officeDocument/2006/relationships/image" Target="../media/image359.png"/><Relationship Id="rId46" Type="http://schemas.openxmlformats.org/officeDocument/2006/relationships/image" Target="../media/image366.png"/><Relationship Id="rId45" Type="http://schemas.openxmlformats.org/officeDocument/2006/relationships/image" Target="../media/image363.png"/><Relationship Id="rId48" Type="http://schemas.openxmlformats.org/officeDocument/2006/relationships/image" Target="../media/image375.png"/><Relationship Id="rId47" Type="http://schemas.openxmlformats.org/officeDocument/2006/relationships/image" Target="../media/image370.png"/><Relationship Id="rId49" Type="http://schemas.openxmlformats.org/officeDocument/2006/relationships/image" Target="../media/image367.png"/><Relationship Id="rId31" Type="http://schemas.openxmlformats.org/officeDocument/2006/relationships/image" Target="../media/image352.png"/><Relationship Id="rId30" Type="http://schemas.openxmlformats.org/officeDocument/2006/relationships/image" Target="../media/image347.png"/><Relationship Id="rId33" Type="http://schemas.openxmlformats.org/officeDocument/2006/relationships/image" Target="../media/image348.png"/><Relationship Id="rId32" Type="http://schemas.openxmlformats.org/officeDocument/2006/relationships/image" Target="../media/image350.png"/><Relationship Id="rId35" Type="http://schemas.openxmlformats.org/officeDocument/2006/relationships/image" Target="../media/image351.png"/><Relationship Id="rId34" Type="http://schemas.openxmlformats.org/officeDocument/2006/relationships/image" Target="../media/image360.png"/><Relationship Id="rId37" Type="http://schemas.openxmlformats.org/officeDocument/2006/relationships/image" Target="../media/image353.png"/><Relationship Id="rId36" Type="http://schemas.openxmlformats.org/officeDocument/2006/relationships/image" Target="../media/image362.png"/><Relationship Id="rId39" Type="http://schemas.openxmlformats.org/officeDocument/2006/relationships/image" Target="../media/image356.png"/><Relationship Id="rId38" Type="http://schemas.openxmlformats.org/officeDocument/2006/relationships/image" Target="../media/image355.png"/><Relationship Id="rId20" Type="http://schemas.openxmlformats.org/officeDocument/2006/relationships/image" Target="../media/image335.png"/><Relationship Id="rId22" Type="http://schemas.openxmlformats.org/officeDocument/2006/relationships/image" Target="../media/image337.png"/><Relationship Id="rId21" Type="http://schemas.openxmlformats.org/officeDocument/2006/relationships/image" Target="../media/image341.png"/><Relationship Id="rId24" Type="http://schemas.openxmlformats.org/officeDocument/2006/relationships/image" Target="../media/image339.png"/><Relationship Id="rId23" Type="http://schemas.openxmlformats.org/officeDocument/2006/relationships/image" Target="../media/image344.png"/><Relationship Id="rId26" Type="http://schemas.openxmlformats.org/officeDocument/2006/relationships/image" Target="../media/image345.png"/><Relationship Id="rId25" Type="http://schemas.openxmlformats.org/officeDocument/2006/relationships/image" Target="../media/image342.png"/><Relationship Id="rId28" Type="http://schemas.openxmlformats.org/officeDocument/2006/relationships/image" Target="../media/image162.png"/><Relationship Id="rId27" Type="http://schemas.openxmlformats.org/officeDocument/2006/relationships/image" Target="../media/image346.png"/><Relationship Id="rId29" Type="http://schemas.openxmlformats.org/officeDocument/2006/relationships/image" Target="../media/image354.png"/><Relationship Id="rId95" Type="http://schemas.openxmlformats.org/officeDocument/2006/relationships/image" Target="../media/image412.png"/><Relationship Id="rId94" Type="http://schemas.openxmlformats.org/officeDocument/2006/relationships/image" Target="../media/image414.png"/><Relationship Id="rId96" Type="http://schemas.openxmlformats.org/officeDocument/2006/relationships/image" Target="../media/image415.png"/><Relationship Id="rId11" Type="http://schemas.openxmlformats.org/officeDocument/2006/relationships/image" Target="../media/image326.png"/><Relationship Id="rId10" Type="http://schemas.openxmlformats.org/officeDocument/2006/relationships/image" Target="../media/image327.png"/><Relationship Id="rId13" Type="http://schemas.openxmlformats.org/officeDocument/2006/relationships/image" Target="../media/image338.png"/><Relationship Id="rId12" Type="http://schemas.openxmlformats.org/officeDocument/2006/relationships/image" Target="../media/image343.png"/><Relationship Id="rId91" Type="http://schemas.openxmlformats.org/officeDocument/2006/relationships/image" Target="../media/image405.png"/><Relationship Id="rId90" Type="http://schemas.openxmlformats.org/officeDocument/2006/relationships/image" Target="../media/image417.png"/><Relationship Id="rId93" Type="http://schemas.openxmlformats.org/officeDocument/2006/relationships/image" Target="../media/image411.png"/><Relationship Id="rId92" Type="http://schemas.openxmlformats.org/officeDocument/2006/relationships/image" Target="../media/image410.png"/><Relationship Id="rId15" Type="http://schemas.openxmlformats.org/officeDocument/2006/relationships/image" Target="../media/image329.png"/><Relationship Id="rId14" Type="http://schemas.openxmlformats.org/officeDocument/2006/relationships/image" Target="../media/image336.png"/><Relationship Id="rId17" Type="http://schemas.openxmlformats.org/officeDocument/2006/relationships/image" Target="../media/image331.png"/><Relationship Id="rId16" Type="http://schemas.openxmlformats.org/officeDocument/2006/relationships/image" Target="../media/image333.png"/><Relationship Id="rId19" Type="http://schemas.openxmlformats.org/officeDocument/2006/relationships/image" Target="../media/image334.png"/><Relationship Id="rId18" Type="http://schemas.openxmlformats.org/officeDocument/2006/relationships/image" Target="../media/image330.png"/><Relationship Id="rId84" Type="http://schemas.openxmlformats.org/officeDocument/2006/relationships/image" Target="../media/image404.png"/><Relationship Id="rId83" Type="http://schemas.openxmlformats.org/officeDocument/2006/relationships/image" Target="../media/image402.png"/><Relationship Id="rId86" Type="http://schemas.openxmlformats.org/officeDocument/2006/relationships/image" Target="../media/image407.png"/><Relationship Id="rId85" Type="http://schemas.openxmlformats.org/officeDocument/2006/relationships/image" Target="../media/image403.png"/><Relationship Id="rId88" Type="http://schemas.openxmlformats.org/officeDocument/2006/relationships/image" Target="../media/image406.png"/><Relationship Id="rId87" Type="http://schemas.openxmlformats.org/officeDocument/2006/relationships/image" Target="../media/image401.png"/><Relationship Id="rId89" Type="http://schemas.openxmlformats.org/officeDocument/2006/relationships/image" Target="../media/image418.png"/><Relationship Id="rId80" Type="http://schemas.openxmlformats.org/officeDocument/2006/relationships/image" Target="../media/image399.png"/><Relationship Id="rId82" Type="http://schemas.openxmlformats.org/officeDocument/2006/relationships/image" Target="../media/image400.png"/><Relationship Id="rId81" Type="http://schemas.openxmlformats.org/officeDocument/2006/relationships/image" Target="../media/image397.png"/><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17.png"/><Relationship Id="rId4" Type="http://schemas.openxmlformats.org/officeDocument/2006/relationships/image" Target="../media/image320.png"/><Relationship Id="rId9" Type="http://schemas.openxmlformats.org/officeDocument/2006/relationships/image" Target="../media/image322.png"/><Relationship Id="rId5" Type="http://schemas.openxmlformats.org/officeDocument/2006/relationships/image" Target="../media/image324.png"/><Relationship Id="rId6" Type="http://schemas.openxmlformats.org/officeDocument/2006/relationships/image" Target="../media/image325.png"/><Relationship Id="rId7" Type="http://schemas.openxmlformats.org/officeDocument/2006/relationships/image" Target="../media/image314.png"/><Relationship Id="rId8" Type="http://schemas.openxmlformats.org/officeDocument/2006/relationships/image" Target="../media/image323.png"/><Relationship Id="rId73" Type="http://schemas.openxmlformats.org/officeDocument/2006/relationships/image" Target="../media/image390.png"/><Relationship Id="rId72" Type="http://schemas.openxmlformats.org/officeDocument/2006/relationships/image" Target="../media/image391.png"/><Relationship Id="rId75" Type="http://schemas.openxmlformats.org/officeDocument/2006/relationships/image" Target="../media/image393.png"/><Relationship Id="rId74" Type="http://schemas.openxmlformats.org/officeDocument/2006/relationships/image" Target="../media/image392.png"/><Relationship Id="rId77" Type="http://schemas.openxmlformats.org/officeDocument/2006/relationships/image" Target="../media/image396.png"/><Relationship Id="rId76" Type="http://schemas.openxmlformats.org/officeDocument/2006/relationships/image" Target="../media/image395.png"/><Relationship Id="rId79" Type="http://schemas.openxmlformats.org/officeDocument/2006/relationships/image" Target="../media/image398.png"/><Relationship Id="rId78" Type="http://schemas.openxmlformats.org/officeDocument/2006/relationships/image" Target="../media/image416.png"/><Relationship Id="rId71" Type="http://schemas.openxmlformats.org/officeDocument/2006/relationships/image" Target="../media/image394.png"/><Relationship Id="rId70" Type="http://schemas.openxmlformats.org/officeDocument/2006/relationships/image" Target="../media/image388.png"/><Relationship Id="rId62" Type="http://schemas.openxmlformats.org/officeDocument/2006/relationships/image" Target="../media/image378.png"/><Relationship Id="rId61" Type="http://schemas.openxmlformats.org/officeDocument/2006/relationships/image" Target="../media/image379.png"/><Relationship Id="rId64" Type="http://schemas.openxmlformats.org/officeDocument/2006/relationships/image" Target="../media/image389.png"/><Relationship Id="rId63" Type="http://schemas.openxmlformats.org/officeDocument/2006/relationships/image" Target="../media/image387.png"/><Relationship Id="rId66" Type="http://schemas.openxmlformats.org/officeDocument/2006/relationships/image" Target="../media/image385.png"/><Relationship Id="rId65" Type="http://schemas.openxmlformats.org/officeDocument/2006/relationships/image" Target="../media/image383.png"/><Relationship Id="rId68" Type="http://schemas.openxmlformats.org/officeDocument/2006/relationships/image" Target="../media/image425.png"/><Relationship Id="rId67" Type="http://schemas.openxmlformats.org/officeDocument/2006/relationships/image" Target="../media/image386.png"/><Relationship Id="rId60" Type="http://schemas.openxmlformats.org/officeDocument/2006/relationships/image" Target="../media/image380.png"/><Relationship Id="rId69" Type="http://schemas.openxmlformats.org/officeDocument/2006/relationships/image" Target="../media/image384.png"/><Relationship Id="rId51" Type="http://schemas.openxmlformats.org/officeDocument/2006/relationships/image" Target="../media/image377.png"/><Relationship Id="rId50" Type="http://schemas.openxmlformats.org/officeDocument/2006/relationships/image" Target="../media/image368.png"/><Relationship Id="rId53" Type="http://schemas.openxmlformats.org/officeDocument/2006/relationships/image" Target="../media/image372.png"/><Relationship Id="rId52" Type="http://schemas.openxmlformats.org/officeDocument/2006/relationships/image" Target="../media/image369.png"/><Relationship Id="rId55" Type="http://schemas.openxmlformats.org/officeDocument/2006/relationships/image" Target="../media/image373.png"/><Relationship Id="rId54" Type="http://schemas.openxmlformats.org/officeDocument/2006/relationships/image" Target="../media/image381.png"/><Relationship Id="rId57" Type="http://schemas.openxmlformats.org/officeDocument/2006/relationships/image" Target="../media/image371.png"/><Relationship Id="rId56" Type="http://schemas.openxmlformats.org/officeDocument/2006/relationships/image" Target="../media/image374.png"/><Relationship Id="rId59" Type="http://schemas.openxmlformats.org/officeDocument/2006/relationships/image" Target="../media/image382.png"/><Relationship Id="rId58" Type="http://schemas.openxmlformats.org/officeDocument/2006/relationships/image" Target="../media/image376.png"/></Relationships>
</file>

<file path=ppt/slides/_rels/slide37.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08.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440.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305.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38.xml.rels><?xml version="1.0" encoding="UTF-8" standalone="yes"?><Relationships xmlns="http://schemas.openxmlformats.org/package/2006/relationships"><Relationship Id="rId40" Type="http://schemas.openxmlformats.org/officeDocument/2006/relationships/image" Target="../media/image365.png"/><Relationship Id="rId42" Type="http://schemas.openxmlformats.org/officeDocument/2006/relationships/image" Target="../media/image357.png"/><Relationship Id="rId41" Type="http://schemas.openxmlformats.org/officeDocument/2006/relationships/image" Target="../media/image361.png"/><Relationship Id="rId44" Type="http://schemas.openxmlformats.org/officeDocument/2006/relationships/image" Target="../media/image358.png"/><Relationship Id="rId43" Type="http://schemas.openxmlformats.org/officeDocument/2006/relationships/image" Target="../media/image359.png"/><Relationship Id="rId46" Type="http://schemas.openxmlformats.org/officeDocument/2006/relationships/image" Target="../media/image366.png"/><Relationship Id="rId45" Type="http://schemas.openxmlformats.org/officeDocument/2006/relationships/image" Target="../media/image363.png"/><Relationship Id="rId48" Type="http://schemas.openxmlformats.org/officeDocument/2006/relationships/image" Target="../media/image375.png"/><Relationship Id="rId47" Type="http://schemas.openxmlformats.org/officeDocument/2006/relationships/image" Target="../media/image370.png"/><Relationship Id="rId49" Type="http://schemas.openxmlformats.org/officeDocument/2006/relationships/image" Target="../media/image367.png"/><Relationship Id="rId31" Type="http://schemas.openxmlformats.org/officeDocument/2006/relationships/image" Target="../media/image352.png"/><Relationship Id="rId30" Type="http://schemas.openxmlformats.org/officeDocument/2006/relationships/image" Target="../media/image347.png"/><Relationship Id="rId33" Type="http://schemas.openxmlformats.org/officeDocument/2006/relationships/image" Target="../media/image348.png"/><Relationship Id="rId32" Type="http://schemas.openxmlformats.org/officeDocument/2006/relationships/image" Target="../media/image350.png"/><Relationship Id="rId35" Type="http://schemas.openxmlformats.org/officeDocument/2006/relationships/image" Target="../media/image351.png"/><Relationship Id="rId34" Type="http://schemas.openxmlformats.org/officeDocument/2006/relationships/image" Target="../media/image360.png"/><Relationship Id="rId37" Type="http://schemas.openxmlformats.org/officeDocument/2006/relationships/image" Target="../media/image353.png"/><Relationship Id="rId36" Type="http://schemas.openxmlformats.org/officeDocument/2006/relationships/image" Target="../media/image362.png"/><Relationship Id="rId39" Type="http://schemas.openxmlformats.org/officeDocument/2006/relationships/image" Target="../media/image356.png"/><Relationship Id="rId38" Type="http://schemas.openxmlformats.org/officeDocument/2006/relationships/image" Target="../media/image355.png"/><Relationship Id="rId20" Type="http://schemas.openxmlformats.org/officeDocument/2006/relationships/image" Target="../media/image335.png"/><Relationship Id="rId22" Type="http://schemas.openxmlformats.org/officeDocument/2006/relationships/image" Target="../media/image337.png"/><Relationship Id="rId21" Type="http://schemas.openxmlformats.org/officeDocument/2006/relationships/image" Target="../media/image341.png"/><Relationship Id="rId24" Type="http://schemas.openxmlformats.org/officeDocument/2006/relationships/image" Target="../media/image339.png"/><Relationship Id="rId23" Type="http://schemas.openxmlformats.org/officeDocument/2006/relationships/image" Target="../media/image344.png"/><Relationship Id="rId26" Type="http://schemas.openxmlformats.org/officeDocument/2006/relationships/image" Target="../media/image345.png"/><Relationship Id="rId25" Type="http://schemas.openxmlformats.org/officeDocument/2006/relationships/image" Target="../media/image342.png"/><Relationship Id="rId28" Type="http://schemas.openxmlformats.org/officeDocument/2006/relationships/image" Target="../media/image162.png"/><Relationship Id="rId27" Type="http://schemas.openxmlformats.org/officeDocument/2006/relationships/image" Target="../media/image346.png"/><Relationship Id="rId29" Type="http://schemas.openxmlformats.org/officeDocument/2006/relationships/image" Target="../media/image450.png"/><Relationship Id="rId95" Type="http://schemas.openxmlformats.org/officeDocument/2006/relationships/image" Target="../media/image412.png"/><Relationship Id="rId94" Type="http://schemas.openxmlformats.org/officeDocument/2006/relationships/image" Target="../media/image414.png"/><Relationship Id="rId96" Type="http://schemas.openxmlformats.org/officeDocument/2006/relationships/image" Target="../media/image415.png"/><Relationship Id="rId11" Type="http://schemas.openxmlformats.org/officeDocument/2006/relationships/image" Target="../media/image326.png"/><Relationship Id="rId10" Type="http://schemas.openxmlformats.org/officeDocument/2006/relationships/image" Target="../media/image327.png"/><Relationship Id="rId13" Type="http://schemas.openxmlformats.org/officeDocument/2006/relationships/image" Target="../media/image338.png"/><Relationship Id="rId12" Type="http://schemas.openxmlformats.org/officeDocument/2006/relationships/image" Target="../media/image343.png"/><Relationship Id="rId91" Type="http://schemas.openxmlformats.org/officeDocument/2006/relationships/image" Target="../media/image405.png"/><Relationship Id="rId90" Type="http://schemas.openxmlformats.org/officeDocument/2006/relationships/image" Target="../media/image417.png"/><Relationship Id="rId93" Type="http://schemas.openxmlformats.org/officeDocument/2006/relationships/image" Target="../media/image411.png"/><Relationship Id="rId92" Type="http://schemas.openxmlformats.org/officeDocument/2006/relationships/image" Target="../media/image410.png"/><Relationship Id="rId15" Type="http://schemas.openxmlformats.org/officeDocument/2006/relationships/image" Target="../media/image329.png"/><Relationship Id="rId14" Type="http://schemas.openxmlformats.org/officeDocument/2006/relationships/image" Target="../media/image336.png"/><Relationship Id="rId17" Type="http://schemas.openxmlformats.org/officeDocument/2006/relationships/image" Target="../media/image331.png"/><Relationship Id="rId16" Type="http://schemas.openxmlformats.org/officeDocument/2006/relationships/image" Target="../media/image333.png"/><Relationship Id="rId19" Type="http://schemas.openxmlformats.org/officeDocument/2006/relationships/image" Target="../media/image334.png"/><Relationship Id="rId18" Type="http://schemas.openxmlformats.org/officeDocument/2006/relationships/image" Target="../media/image330.png"/><Relationship Id="rId84" Type="http://schemas.openxmlformats.org/officeDocument/2006/relationships/image" Target="../media/image503.png"/><Relationship Id="rId83" Type="http://schemas.openxmlformats.org/officeDocument/2006/relationships/image" Target="../media/image402.png"/><Relationship Id="rId86" Type="http://schemas.openxmlformats.org/officeDocument/2006/relationships/image" Target="../media/image407.png"/><Relationship Id="rId85" Type="http://schemas.openxmlformats.org/officeDocument/2006/relationships/image" Target="../media/image403.png"/><Relationship Id="rId88" Type="http://schemas.openxmlformats.org/officeDocument/2006/relationships/image" Target="../media/image406.png"/><Relationship Id="rId87" Type="http://schemas.openxmlformats.org/officeDocument/2006/relationships/image" Target="../media/image401.png"/><Relationship Id="rId89" Type="http://schemas.openxmlformats.org/officeDocument/2006/relationships/image" Target="../media/image418.png"/><Relationship Id="rId80" Type="http://schemas.openxmlformats.org/officeDocument/2006/relationships/image" Target="../media/image399.png"/><Relationship Id="rId82" Type="http://schemas.openxmlformats.org/officeDocument/2006/relationships/image" Target="../media/image400.png"/><Relationship Id="rId81" Type="http://schemas.openxmlformats.org/officeDocument/2006/relationships/image" Target="../media/image397.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17.png"/><Relationship Id="rId4" Type="http://schemas.openxmlformats.org/officeDocument/2006/relationships/image" Target="../media/image320.png"/><Relationship Id="rId9" Type="http://schemas.openxmlformats.org/officeDocument/2006/relationships/image" Target="../media/image322.png"/><Relationship Id="rId5" Type="http://schemas.openxmlformats.org/officeDocument/2006/relationships/image" Target="../media/image324.png"/><Relationship Id="rId6" Type="http://schemas.openxmlformats.org/officeDocument/2006/relationships/image" Target="../media/image424.png"/><Relationship Id="rId7" Type="http://schemas.openxmlformats.org/officeDocument/2006/relationships/image" Target="../media/image421.png"/><Relationship Id="rId8" Type="http://schemas.openxmlformats.org/officeDocument/2006/relationships/image" Target="../media/image323.png"/><Relationship Id="rId73" Type="http://schemas.openxmlformats.org/officeDocument/2006/relationships/image" Target="../media/image390.png"/><Relationship Id="rId72" Type="http://schemas.openxmlformats.org/officeDocument/2006/relationships/image" Target="../media/image391.png"/><Relationship Id="rId75" Type="http://schemas.openxmlformats.org/officeDocument/2006/relationships/image" Target="../media/image393.png"/><Relationship Id="rId74" Type="http://schemas.openxmlformats.org/officeDocument/2006/relationships/image" Target="../media/image495.png"/><Relationship Id="rId77" Type="http://schemas.openxmlformats.org/officeDocument/2006/relationships/image" Target="../media/image396.png"/><Relationship Id="rId76" Type="http://schemas.openxmlformats.org/officeDocument/2006/relationships/image" Target="../media/image395.png"/><Relationship Id="rId79" Type="http://schemas.openxmlformats.org/officeDocument/2006/relationships/image" Target="../media/image398.png"/><Relationship Id="rId78" Type="http://schemas.openxmlformats.org/officeDocument/2006/relationships/image" Target="../media/image416.png"/><Relationship Id="rId71" Type="http://schemas.openxmlformats.org/officeDocument/2006/relationships/image" Target="../media/image394.png"/><Relationship Id="rId70" Type="http://schemas.openxmlformats.org/officeDocument/2006/relationships/image" Target="../media/image388.png"/><Relationship Id="rId62" Type="http://schemas.openxmlformats.org/officeDocument/2006/relationships/image" Target="../media/image378.png"/><Relationship Id="rId61" Type="http://schemas.openxmlformats.org/officeDocument/2006/relationships/image" Target="../media/image379.png"/><Relationship Id="rId64" Type="http://schemas.openxmlformats.org/officeDocument/2006/relationships/image" Target="../media/image389.png"/><Relationship Id="rId63" Type="http://schemas.openxmlformats.org/officeDocument/2006/relationships/image" Target="../media/image387.png"/><Relationship Id="rId66" Type="http://schemas.openxmlformats.org/officeDocument/2006/relationships/image" Target="../media/image385.png"/><Relationship Id="rId65" Type="http://schemas.openxmlformats.org/officeDocument/2006/relationships/image" Target="../media/image383.png"/><Relationship Id="rId68" Type="http://schemas.openxmlformats.org/officeDocument/2006/relationships/image" Target="../media/image425.png"/><Relationship Id="rId67" Type="http://schemas.openxmlformats.org/officeDocument/2006/relationships/image" Target="../media/image386.png"/><Relationship Id="rId60" Type="http://schemas.openxmlformats.org/officeDocument/2006/relationships/image" Target="../media/image380.png"/><Relationship Id="rId69" Type="http://schemas.openxmlformats.org/officeDocument/2006/relationships/image" Target="../media/image384.png"/><Relationship Id="rId51" Type="http://schemas.openxmlformats.org/officeDocument/2006/relationships/image" Target="../media/image377.png"/><Relationship Id="rId50" Type="http://schemas.openxmlformats.org/officeDocument/2006/relationships/image" Target="../media/image368.png"/><Relationship Id="rId53" Type="http://schemas.openxmlformats.org/officeDocument/2006/relationships/image" Target="../media/image372.png"/><Relationship Id="rId52" Type="http://schemas.openxmlformats.org/officeDocument/2006/relationships/image" Target="../media/image369.png"/><Relationship Id="rId55" Type="http://schemas.openxmlformats.org/officeDocument/2006/relationships/image" Target="../media/image373.png"/><Relationship Id="rId54" Type="http://schemas.openxmlformats.org/officeDocument/2006/relationships/image" Target="../media/image381.png"/><Relationship Id="rId57" Type="http://schemas.openxmlformats.org/officeDocument/2006/relationships/image" Target="../media/image371.png"/><Relationship Id="rId56" Type="http://schemas.openxmlformats.org/officeDocument/2006/relationships/image" Target="../media/image374.png"/><Relationship Id="rId59" Type="http://schemas.openxmlformats.org/officeDocument/2006/relationships/image" Target="../media/image382.png"/><Relationship Id="rId58" Type="http://schemas.openxmlformats.org/officeDocument/2006/relationships/image" Target="../media/image376.png"/></Relationships>
</file>

<file path=ppt/slides/_rels/slide39.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296.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182.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303.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4.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5.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227.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6.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7.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8.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_rels/slide9.xml.rels><?xml version="1.0" encoding="UTF-8" standalone="yes"?><Relationships xmlns="http://schemas.openxmlformats.org/package/2006/relationships"><Relationship Id="rId40" Type="http://schemas.openxmlformats.org/officeDocument/2006/relationships/image" Target="../media/image138.png"/><Relationship Id="rId42" Type="http://schemas.openxmlformats.org/officeDocument/2006/relationships/image" Target="../media/image139.png"/><Relationship Id="rId41" Type="http://schemas.openxmlformats.org/officeDocument/2006/relationships/image" Target="../media/image141.png"/><Relationship Id="rId44" Type="http://schemas.openxmlformats.org/officeDocument/2006/relationships/image" Target="../media/image143.png"/><Relationship Id="rId43" Type="http://schemas.openxmlformats.org/officeDocument/2006/relationships/image" Target="../media/image144.png"/><Relationship Id="rId46" Type="http://schemas.openxmlformats.org/officeDocument/2006/relationships/image" Target="../media/image142.png"/><Relationship Id="rId45" Type="http://schemas.openxmlformats.org/officeDocument/2006/relationships/image" Target="../media/image146.png"/><Relationship Id="rId48" Type="http://schemas.openxmlformats.org/officeDocument/2006/relationships/image" Target="../media/image147.png"/><Relationship Id="rId47" Type="http://schemas.openxmlformats.org/officeDocument/2006/relationships/image" Target="../media/image148.png"/><Relationship Id="rId49" Type="http://schemas.openxmlformats.org/officeDocument/2006/relationships/image" Target="../media/image145.png"/><Relationship Id="rId31" Type="http://schemas.openxmlformats.org/officeDocument/2006/relationships/image" Target="../media/image130.png"/><Relationship Id="rId30" Type="http://schemas.openxmlformats.org/officeDocument/2006/relationships/image" Target="../media/image135.png"/><Relationship Id="rId33" Type="http://schemas.openxmlformats.org/officeDocument/2006/relationships/image" Target="../media/image129.png"/><Relationship Id="rId32" Type="http://schemas.openxmlformats.org/officeDocument/2006/relationships/image" Target="../media/image126.png"/><Relationship Id="rId35" Type="http://schemas.openxmlformats.org/officeDocument/2006/relationships/image" Target="../media/image136.png"/><Relationship Id="rId34" Type="http://schemas.openxmlformats.org/officeDocument/2006/relationships/image" Target="../media/image163.png"/><Relationship Id="rId37" Type="http://schemas.openxmlformats.org/officeDocument/2006/relationships/image" Target="../media/image134.png"/><Relationship Id="rId36" Type="http://schemas.openxmlformats.org/officeDocument/2006/relationships/image" Target="../media/image132.png"/><Relationship Id="rId39" Type="http://schemas.openxmlformats.org/officeDocument/2006/relationships/image" Target="../media/image140.png"/><Relationship Id="rId38" Type="http://schemas.openxmlformats.org/officeDocument/2006/relationships/image" Target="../media/image150.png"/><Relationship Id="rId20" Type="http://schemas.openxmlformats.org/officeDocument/2006/relationships/image" Target="../media/image118.png"/><Relationship Id="rId22" Type="http://schemas.openxmlformats.org/officeDocument/2006/relationships/image" Target="../media/image122.png"/><Relationship Id="rId21" Type="http://schemas.openxmlformats.org/officeDocument/2006/relationships/image" Target="../media/image131.png"/><Relationship Id="rId24" Type="http://schemas.openxmlformats.org/officeDocument/2006/relationships/image" Target="../media/image124.png"/><Relationship Id="rId23" Type="http://schemas.openxmlformats.org/officeDocument/2006/relationships/image" Target="../media/image133.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62.png"/><Relationship Id="rId27" Type="http://schemas.openxmlformats.org/officeDocument/2006/relationships/image" Target="../media/image125.png"/><Relationship Id="rId29" Type="http://schemas.openxmlformats.org/officeDocument/2006/relationships/image" Target="../media/image128.png"/><Relationship Id="rId95" Type="http://schemas.openxmlformats.org/officeDocument/2006/relationships/image" Target="../media/image203.png"/><Relationship Id="rId94" Type="http://schemas.openxmlformats.org/officeDocument/2006/relationships/image" Target="../media/image196.png"/><Relationship Id="rId96" Type="http://schemas.openxmlformats.org/officeDocument/2006/relationships/image" Target="../media/image204.png"/><Relationship Id="rId11" Type="http://schemas.openxmlformats.org/officeDocument/2006/relationships/image" Target="../media/image104.png"/><Relationship Id="rId10" Type="http://schemas.openxmlformats.org/officeDocument/2006/relationships/image" Target="../media/image110.png"/><Relationship Id="rId13" Type="http://schemas.openxmlformats.org/officeDocument/2006/relationships/image" Target="../media/image113.png"/><Relationship Id="rId12" Type="http://schemas.openxmlformats.org/officeDocument/2006/relationships/image" Target="../media/image108.png"/><Relationship Id="rId91" Type="http://schemas.openxmlformats.org/officeDocument/2006/relationships/image" Target="../media/image192.png"/><Relationship Id="rId90" Type="http://schemas.openxmlformats.org/officeDocument/2006/relationships/image" Target="../media/image199.png"/><Relationship Id="rId93" Type="http://schemas.openxmlformats.org/officeDocument/2006/relationships/image" Target="../media/image197.png"/><Relationship Id="rId92" Type="http://schemas.openxmlformats.org/officeDocument/2006/relationships/image" Target="../media/image201.png"/><Relationship Id="rId15" Type="http://schemas.openxmlformats.org/officeDocument/2006/relationships/image" Target="../media/image111.png"/><Relationship Id="rId14" Type="http://schemas.openxmlformats.org/officeDocument/2006/relationships/image" Target="../media/image115.png"/><Relationship Id="rId17" Type="http://schemas.openxmlformats.org/officeDocument/2006/relationships/image" Target="../media/image117.png"/><Relationship Id="rId16" Type="http://schemas.openxmlformats.org/officeDocument/2006/relationships/image" Target="../media/image114.png"/><Relationship Id="rId19" Type="http://schemas.openxmlformats.org/officeDocument/2006/relationships/image" Target="../media/image119.png"/><Relationship Id="rId18" Type="http://schemas.openxmlformats.org/officeDocument/2006/relationships/image" Target="../media/image121.png"/><Relationship Id="rId84" Type="http://schemas.openxmlformats.org/officeDocument/2006/relationships/image" Target="../media/image186.png"/><Relationship Id="rId83" Type="http://schemas.openxmlformats.org/officeDocument/2006/relationships/image" Target="../media/image183.png"/><Relationship Id="rId86" Type="http://schemas.openxmlformats.org/officeDocument/2006/relationships/image" Target="../media/image187.png"/><Relationship Id="rId85" Type="http://schemas.openxmlformats.org/officeDocument/2006/relationships/image" Target="../media/image191.png"/><Relationship Id="rId88" Type="http://schemas.openxmlformats.org/officeDocument/2006/relationships/image" Target="../media/image190.png"/><Relationship Id="rId87" Type="http://schemas.openxmlformats.org/officeDocument/2006/relationships/image" Target="../media/image189.png"/><Relationship Id="rId89" Type="http://schemas.openxmlformats.org/officeDocument/2006/relationships/image" Target="../media/image194.png"/><Relationship Id="rId80" Type="http://schemas.openxmlformats.org/officeDocument/2006/relationships/image" Target="../media/image283.png"/><Relationship Id="rId82" Type="http://schemas.openxmlformats.org/officeDocument/2006/relationships/image" Target="../media/image184.png"/><Relationship Id="rId8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1.png"/><Relationship Id="rId4" Type="http://schemas.openxmlformats.org/officeDocument/2006/relationships/image" Target="../media/image137.png"/><Relationship Id="rId9" Type="http://schemas.openxmlformats.org/officeDocument/2006/relationships/image" Target="../media/image112.png"/><Relationship Id="rId5" Type="http://schemas.openxmlformats.org/officeDocument/2006/relationships/image" Target="../media/image109.png"/><Relationship Id="rId6" Type="http://schemas.openxmlformats.org/officeDocument/2006/relationships/image" Target="../media/image105.png"/><Relationship Id="rId7" Type="http://schemas.openxmlformats.org/officeDocument/2006/relationships/image" Target="../media/image106.png"/><Relationship Id="rId8" Type="http://schemas.openxmlformats.org/officeDocument/2006/relationships/image" Target="../media/image107.png"/><Relationship Id="rId73" Type="http://schemas.openxmlformats.org/officeDocument/2006/relationships/image" Target="../media/image173.png"/><Relationship Id="rId72" Type="http://schemas.openxmlformats.org/officeDocument/2006/relationships/image" Target="../media/image180.png"/><Relationship Id="rId75" Type="http://schemas.openxmlformats.org/officeDocument/2006/relationships/image" Target="../media/image177.png"/><Relationship Id="rId74" Type="http://schemas.openxmlformats.org/officeDocument/2006/relationships/image" Target="../media/image178.png"/><Relationship Id="rId77" Type="http://schemas.openxmlformats.org/officeDocument/2006/relationships/image" Target="../media/image179.png"/><Relationship Id="rId76" Type="http://schemas.openxmlformats.org/officeDocument/2006/relationships/image" Target="../media/image188.png"/><Relationship Id="rId79" Type="http://schemas.openxmlformats.org/officeDocument/2006/relationships/image" Target="../media/image185.png"/><Relationship Id="rId78" Type="http://schemas.openxmlformats.org/officeDocument/2006/relationships/image" Target="../media/image277.png"/><Relationship Id="rId71" Type="http://schemas.openxmlformats.org/officeDocument/2006/relationships/image" Target="../media/image174.png"/><Relationship Id="rId70" Type="http://schemas.openxmlformats.org/officeDocument/2006/relationships/image" Target="../media/image175.png"/><Relationship Id="rId62" Type="http://schemas.openxmlformats.org/officeDocument/2006/relationships/image" Target="../media/image176.png"/><Relationship Id="rId61" Type="http://schemas.openxmlformats.org/officeDocument/2006/relationships/image" Target="../media/image157.png"/><Relationship Id="rId64" Type="http://schemas.openxmlformats.org/officeDocument/2006/relationships/image" Target="../media/image166.png"/><Relationship Id="rId63" Type="http://schemas.openxmlformats.org/officeDocument/2006/relationships/image" Target="../media/image165.png"/><Relationship Id="rId66" Type="http://schemas.openxmlformats.org/officeDocument/2006/relationships/image" Target="../media/image164.png"/><Relationship Id="rId65" Type="http://schemas.openxmlformats.org/officeDocument/2006/relationships/image" Target="../media/image168.png"/><Relationship Id="rId68" Type="http://schemas.openxmlformats.org/officeDocument/2006/relationships/image" Target="../media/image167.png"/><Relationship Id="rId67" Type="http://schemas.openxmlformats.org/officeDocument/2006/relationships/image" Target="../media/image172.png"/><Relationship Id="rId60" Type="http://schemas.openxmlformats.org/officeDocument/2006/relationships/image" Target="../media/image159.png"/><Relationship Id="rId69" Type="http://schemas.openxmlformats.org/officeDocument/2006/relationships/image" Target="../media/image169.png"/><Relationship Id="rId51" Type="http://schemas.openxmlformats.org/officeDocument/2006/relationships/image" Target="../media/image158.png"/><Relationship Id="rId50" Type="http://schemas.openxmlformats.org/officeDocument/2006/relationships/image" Target="../media/image154.png"/><Relationship Id="rId53" Type="http://schemas.openxmlformats.org/officeDocument/2006/relationships/image" Target="../media/image151.png"/><Relationship Id="rId52" Type="http://schemas.openxmlformats.org/officeDocument/2006/relationships/image" Target="../media/image152.png"/><Relationship Id="rId55" Type="http://schemas.openxmlformats.org/officeDocument/2006/relationships/image" Target="../media/image153.png"/><Relationship Id="rId54" Type="http://schemas.openxmlformats.org/officeDocument/2006/relationships/image" Target="../media/image149.png"/><Relationship Id="rId57" Type="http://schemas.openxmlformats.org/officeDocument/2006/relationships/image" Target="../media/image155.png"/><Relationship Id="rId56" Type="http://schemas.openxmlformats.org/officeDocument/2006/relationships/image" Target="../media/image156.png"/><Relationship Id="rId59" Type="http://schemas.openxmlformats.org/officeDocument/2006/relationships/image" Target="../media/image161.png"/><Relationship Id="rId58" Type="http://schemas.openxmlformats.org/officeDocument/2006/relationships/image" Target="../media/image1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 name="Shape 11"/>
        <p:cNvGrpSpPr/>
        <p:nvPr/>
      </p:nvGrpSpPr>
      <p:grpSpPr>
        <a:xfrm>
          <a:off x="0" y="0"/>
          <a:ext cx="0" cy="0"/>
          <a:chOff x="0" y="0"/>
          <a:chExt cx="0" cy="0"/>
        </a:xfrm>
      </p:grpSpPr>
      <p:sp>
        <p:nvSpPr>
          <p:cNvPr id="12" name="Google Shape;12;p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 name="Google Shape;13;p1"/>
          <p:cNvSpPr/>
          <p:nvPr/>
        </p:nvSpPr>
        <p:spPr>
          <a:xfrm>
            <a:off x="6600825" y="4038600"/>
            <a:ext cx="2500313" cy="1042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 name="Google Shape;14;p1"/>
          <p:cNvSpPr/>
          <p:nvPr/>
        </p:nvSpPr>
        <p:spPr>
          <a:xfrm>
            <a:off x="209550" y="190500"/>
            <a:ext cx="8724900" cy="102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 name="Google Shape;15;p1"/>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6" name="Google Shape;16;p1"/>
          <p:cNvPicPr preferRelativeResize="0"/>
          <p:nvPr/>
        </p:nvPicPr>
        <p:blipFill rotWithShape="1">
          <a:blip r:embed="rId3">
            <a:alphaModFix/>
          </a:blip>
          <a:srcRect b="0" l="0" r="0" t="0"/>
          <a:stretch/>
        </p:blipFill>
        <p:spPr>
          <a:xfrm>
            <a:off x="6700746" y="4163532"/>
            <a:ext cx="655783" cy="758468"/>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6765048" y="4681468"/>
            <a:ext cx="17521" cy="17676"/>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6779039" y="4713819"/>
            <a:ext cx="32968" cy="30207"/>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6792831" y="4744717"/>
            <a:ext cx="30873" cy="28494"/>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6807283" y="4762986"/>
            <a:ext cx="41185" cy="39014"/>
          </a:xfrm>
          <a:prstGeom prst="rect">
            <a:avLst/>
          </a:prstGeom>
          <a:noFill/>
          <a:ln>
            <a:noFill/>
          </a:ln>
        </p:spPr>
      </p:pic>
      <p:pic>
        <p:nvPicPr>
          <p:cNvPr descr="preencoded.png" id="21" name="Google Shape;21;p1"/>
          <p:cNvPicPr preferRelativeResize="0"/>
          <p:nvPr/>
        </p:nvPicPr>
        <p:blipFill rotWithShape="1">
          <a:blip r:embed="rId8">
            <a:alphaModFix/>
          </a:blip>
          <a:srcRect b="0" l="0" r="0" t="0"/>
          <a:stretch/>
        </p:blipFill>
        <p:spPr>
          <a:xfrm>
            <a:off x="6839095" y="4795951"/>
            <a:ext cx="32334" cy="30898"/>
          </a:xfrm>
          <a:prstGeom prst="rect">
            <a:avLst/>
          </a:prstGeom>
          <a:noFill/>
          <a:ln>
            <a:noFill/>
          </a:ln>
        </p:spPr>
      </p:pic>
      <p:pic>
        <p:nvPicPr>
          <p:cNvPr descr="preencoded.png" id="22" name="Google Shape;22;p1"/>
          <p:cNvPicPr preferRelativeResize="0"/>
          <p:nvPr/>
        </p:nvPicPr>
        <p:blipFill rotWithShape="1">
          <a:blip r:embed="rId9">
            <a:alphaModFix/>
          </a:blip>
          <a:srcRect b="0" l="0" r="0" t="0"/>
          <a:stretch/>
        </p:blipFill>
        <p:spPr>
          <a:xfrm>
            <a:off x="6860888" y="4812406"/>
            <a:ext cx="35750" cy="36995"/>
          </a:xfrm>
          <a:prstGeom prst="rect">
            <a:avLst/>
          </a:prstGeom>
          <a:noFill/>
          <a:ln>
            <a:noFill/>
          </a:ln>
        </p:spPr>
      </p:pic>
      <p:pic>
        <p:nvPicPr>
          <p:cNvPr descr="preencoded.png" id="23" name="Google Shape;23;p1"/>
          <p:cNvPicPr preferRelativeResize="0"/>
          <p:nvPr/>
        </p:nvPicPr>
        <p:blipFill rotWithShape="1">
          <a:blip r:embed="rId10">
            <a:alphaModFix/>
          </a:blip>
          <a:srcRect b="0" l="0" r="0" t="0"/>
          <a:stretch/>
        </p:blipFill>
        <p:spPr>
          <a:xfrm>
            <a:off x="6903647" y="4838151"/>
            <a:ext cx="25894" cy="31191"/>
          </a:xfrm>
          <a:prstGeom prst="rect">
            <a:avLst/>
          </a:prstGeom>
          <a:noFill/>
          <a:ln>
            <a:noFill/>
          </a:ln>
        </p:spPr>
      </p:pic>
      <p:pic>
        <p:nvPicPr>
          <p:cNvPr descr="preencoded.png" id="24" name="Google Shape;24;p1"/>
          <p:cNvPicPr preferRelativeResize="0"/>
          <p:nvPr/>
        </p:nvPicPr>
        <p:blipFill rotWithShape="1">
          <a:blip r:embed="rId11">
            <a:alphaModFix/>
          </a:blip>
          <a:srcRect b="0" l="0" r="0" t="0"/>
          <a:stretch/>
        </p:blipFill>
        <p:spPr>
          <a:xfrm>
            <a:off x="6926329" y="4848225"/>
            <a:ext cx="38988" cy="35128"/>
          </a:xfrm>
          <a:prstGeom prst="rect">
            <a:avLst/>
          </a:prstGeom>
          <a:noFill/>
          <a:ln>
            <a:noFill/>
          </a:ln>
        </p:spPr>
      </p:pic>
      <p:pic>
        <p:nvPicPr>
          <p:cNvPr descr="preencoded.png" id="25" name="Google Shape;25;p1"/>
          <p:cNvPicPr preferRelativeResize="0"/>
          <p:nvPr/>
        </p:nvPicPr>
        <p:blipFill rotWithShape="1">
          <a:blip r:embed="rId12">
            <a:alphaModFix/>
          </a:blip>
          <a:srcRect b="0" l="0" r="0" t="0"/>
          <a:stretch/>
        </p:blipFill>
        <p:spPr>
          <a:xfrm>
            <a:off x="6980442" y="4863182"/>
            <a:ext cx="28331" cy="29205"/>
          </a:xfrm>
          <a:prstGeom prst="rect">
            <a:avLst/>
          </a:prstGeom>
          <a:noFill/>
          <a:ln>
            <a:noFill/>
          </a:ln>
        </p:spPr>
      </p:pic>
      <p:pic>
        <p:nvPicPr>
          <p:cNvPr descr="preencoded.png" id="26" name="Google Shape;26;p1"/>
          <p:cNvPicPr preferRelativeResize="0"/>
          <p:nvPr/>
        </p:nvPicPr>
        <p:blipFill rotWithShape="1">
          <a:blip r:embed="rId13">
            <a:alphaModFix/>
          </a:blip>
          <a:srcRect b="0" l="0" r="0" t="0"/>
          <a:stretch/>
        </p:blipFill>
        <p:spPr>
          <a:xfrm>
            <a:off x="7017014" y="4866117"/>
            <a:ext cx="29051" cy="28708"/>
          </a:xfrm>
          <a:prstGeom prst="rect">
            <a:avLst/>
          </a:prstGeom>
          <a:noFill/>
          <a:ln>
            <a:noFill/>
          </a:ln>
        </p:spPr>
      </p:pic>
      <p:pic>
        <p:nvPicPr>
          <p:cNvPr descr="preencoded.png" id="27" name="Google Shape;27;p1"/>
          <p:cNvPicPr preferRelativeResize="0"/>
          <p:nvPr/>
        </p:nvPicPr>
        <p:blipFill rotWithShape="1">
          <a:blip r:embed="rId14">
            <a:alphaModFix/>
          </a:blip>
          <a:srcRect b="0" l="0" r="0" t="0"/>
          <a:stretch/>
        </p:blipFill>
        <p:spPr>
          <a:xfrm>
            <a:off x="7052093" y="4860741"/>
            <a:ext cx="32003" cy="32163"/>
          </a:xfrm>
          <a:prstGeom prst="rect">
            <a:avLst/>
          </a:prstGeom>
          <a:noFill/>
          <a:ln>
            <a:noFill/>
          </a:ln>
        </p:spPr>
      </p:pic>
      <p:pic>
        <p:nvPicPr>
          <p:cNvPr descr="preencoded.png" id="28" name="Google Shape;28;p1"/>
          <p:cNvPicPr preferRelativeResize="0"/>
          <p:nvPr/>
        </p:nvPicPr>
        <p:blipFill rotWithShape="1">
          <a:blip r:embed="rId15">
            <a:alphaModFix/>
          </a:blip>
          <a:srcRect b="0" l="0" r="0" t="0"/>
          <a:stretch/>
        </p:blipFill>
        <p:spPr>
          <a:xfrm>
            <a:off x="7091527" y="4852867"/>
            <a:ext cx="29225" cy="29261"/>
          </a:xfrm>
          <a:prstGeom prst="rect">
            <a:avLst/>
          </a:prstGeom>
          <a:noFill/>
          <a:ln>
            <a:noFill/>
          </a:ln>
        </p:spPr>
      </p:pic>
      <p:pic>
        <p:nvPicPr>
          <p:cNvPr descr="preencoded.png" id="29" name="Google Shape;29;p1"/>
          <p:cNvPicPr preferRelativeResize="0"/>
          <p:nvPr/>
        </p:nvPicPr>
        <p:blipFill rotWithShape="1">
          <a:blip r:embed="rId16">
            <a:alphaModFix/>
          </a:blip>
          <a:srcRect b="0" l="0" r="0" t="0"/>
          <a:stretch/>
        </p:blipFill>
        <p:spPr>
          <a:xfrm>
            <a:off x="7134069" y="4821022"/>
            <a:ext cx="48157" cy="44039"/>
          </a:xfrm>
          <a:prstGeom prst="rect">
            <a:avLst/>
          </a:prstGeom>
          <a:noFill/>
          <a:ln>
            <a:noFill/>
          </a:ln>
        </p:spPr>
      </p:pic>
      <p:pic>
        <p:nvPicPr>
          <p:cNvPr descr="preencoded.png" id="30" name="Google Shape;30;p1"/>
          <p:cNvPicPr preferRelativeResize="0"/>
          <p:nvPr/>
        </p:nvPicPr>
        <p:blipFill rotWithShape="1">
          <a:blip r:embed="rId17">
            <a:alphaModFix/>
          </a:blip>
          <a:srcRect b="0" l="0" r="0" t="0"/>
          <a:stretch/>
        </p:blipFill>
        <p:spPr>
          <a:xfrm>
            <a:off x="7180562" y="4806283"/>
            <a:ext cx="31444" cy="33351"/>
          </a:xfrm>
          <a:prstGeom prst="rect">
            <a:avLst/>
          </a:prstGeom>
          <a:noFill/>
          <a:ln>
            <a:noFill/>
          </a:ln>
        </p:spPr>
      </p:pic>
      <p:pic>
        <p:nvPicPr>
          <p:cNvPr descr="preencoded.png" id="31" name="Google Shape;31;p1"/>
          <p:cNvPicPr preferRelativeResize="0"/>
          <p:nvPr/>
        </p:nvPicPr>
        <p:blipFill rotWithShape="1">
          <a:blip r:embed="rId18">
            <a:alphaModFix/>
          </a:blip>
          <a:srcRect b="0" l="0" r="0" t="0"/>
          <a:stretch/>
        </p:blipFill>
        <p:spPr>
          <a:xfrm>
            <a:off x="7197961" y="4784692"/>
            <a:ext cx="35952" cy="29887"/>
          </a:xfrm>
          <a:prstGeom prst="rect">
            <a:avLst/>
          </a:prstGeom>
          <a:noFill/>
          <a:ln>
            <a:noFill/>
          </a:ln>
        </p:spPr>
      </p:pic>
      <p:pic>
        <p:nvPicPr>
          <p:cNvPr descr="preencoded.png" id="32" name="Google Shape;32;p1"/>
          <p:cNvPicPr preferRelativeResize="0"/>
          <p:nvPr/>
        </p:nvPicPr>
        <p:blipFill rotWithShape="1">
          <a:blip r:embed="rId19">
            <a:alphaModFix/>
          </a:blip>
          <a:srcRect b="0" l="0" r="0" t="0"/>
          <a:stretch/>
        </p:blipFill>
        <p:spPr>
          <a:xfrm>
            <a:off x="7216273" y="4751761"/>
            <a:ext cx="32930" cy="31819"/>
          </a:xfrm>
          <a:prstGeom prst="rect">
            <a:avLst/>
          </a:prstGeom>
          <a:noFill/>
          <a:ln>
            <a:noFill/>
          </a:ln>
        </p:spPr>
      </p:pic>
      <p:pic>
        <p:nvPicPr>
          <p:cNvPr descr="preencoded.png" id="33" name="Google Shape;33;p1"/>
          <p:cNvPicPr preferRelativeResize="0"/>
          <p:nvPr/>
        </p:nvPicPr>
        <p:blipFill rotWithShape="1">
          <a:blip r:embed="rId20">
            <a:alphaModFix/>
          </a:blip>
          <a:srcRect b="0" l="0" r="0" t="0"/>
          <a:stretch/>
        </p:blipFill>
        <p:spPr>
          <a:xfrm>
            <a:off x="7238510" y="4714805"/>
            <a:ext cx="43979" cy="48488"/>
          </a:xfrm>
          <a:prstGeom prst="rect">
            <a:avLst/>
          </a:prstGeom>
          <a:noFill/>
          <a:ln>
            <a:noFill/>
          </a:ln>
        </p:spPr>
      </p:pic>
      <p:pic>
        <p:nvPicPr>
          <p:cNvPr descr="preencoded.png" id="34" name="Google Shape;34;p1"/>
          <p:cNvPicPr preferRelativeResize="0"/>
          <p:nvPr/>
        </p:nvPicPr>
        <p:blipFill rotWithShape="1">
          <a:blip r:embed="rId4">
            <a:alphaModFix/>
          </a:blip>
          <a:srcRect b="0" l="0" r="0" t="0"/>
          <a:stretch/>
        </p:blipFill>
        <p:spPr>
          <a:xfrm>
            <a:off x="7273079" y="4681112"/>
            <a:ext cx="17516" cy="17673"/>
          </a:xfrm>
          <a:prstGeom prst="rect">
            <a:avLst/>
          </a:prstGeom>
          <a:noFill/>
          <a:ln>
            <a:noFill/>
          </a:ln>
        </p:spPr>
      </p:pic>
      <p:pic>
        <p:nvPicPr>
          <p:cNvPr descr="preencoded.png" id="35" name="Google Shape;35;p1"/>
          <p:cNvPicPr preferRelativeResize="0"/>
          <p:nvPr/>
        </p:nvPicPr>
        <p:blipFill rotWithShape="1">
          <a:blip r:embed="rId21">
            <a:alphaModFix/>
          </a:blip>
          <a:srcRect b="0" l="0" r="0" t="0"/>
          <a:stretch/>
        </p:blipFill>
        <p:spPr>
          <a:xfrm>
            <a:off x="7097481" y="4601505"/>
            <a:ext cx="105026" cy="114144"/>
          </a:xfrm>
          <a:prstGeom prst="rect">
            <a:avLst/>
          </a:prstGeom>
          <a:noFill/>
          <a:ln>
            <a:noFill/>
          </a:ln>
        </p:spPr>
      </p:pic>
      <p:pic>
        <p:nvPicPr>
          <p:cNvPr descr="preencoded.png" id="36" name="Google Shape;36;p1"/>
          <p:cNvPicPr preferRelativeResize="0"/>
          <p:nvPr/>
        </p:nvPicPr>
        <p:blipFill rotWithShape="1">
          <a:blip r:embed="rId22">
            <a:alphaModFix/>
          </a:blip>
          <a:srcRect b="0" l="0" r="0" t="0"/>
          <a:stretch/>
        </p:blipFill>
        <p:spPr>
          <a:xfrm>
            <a:off x="7115909" y="4610914"/>
            <a:ext cx="29425" cy="92180"/>
          </a:xfrm>
          <a:prstGeom prst="rect">
            <a:avLst/>
          </a:prstGeom>
          <a:noFill/>
          <a:ln>
            <a:noFill/>
          </a:ln>
        </p:spPr>
      </p:pic>
      <p:pic>
        <p:nvPicPr>
          <p:cNvPr descr="preencoded.png" id="37" name="Google Shape;37;p1"/>
          <p:cNvPicPr preferRelativeResize="0"/>
          <p:nvPr/>
        </p:nvPicPr>
        <p:blipFill rotWithShape="1">
          <a:blip r:embed="rId23">
            <a:alphaModFix/>
          </a:blip>
          <a:srcRect b="0" l="0" r="0" t="0"/>
          <a:stretch/>
        </p:blipFill>
        <p:spPr>
          <a:xfrm>
            <a:off x="6852443" y="4331673"/>
            <a:ext cx="28816" cy="10227"/>
          </a:xfrm>
          <a:prstGeom prst="rect">
            <a:avLst/>
          </a:prstGeom>
          <a:noFill/>
          <a:ln>
            <a:noFill/>
          </a:ln>
        </p:spPr>
      </p:pic>
      <p:pic>
        <p:nvPicPr>
          <p:cNvPr descr="preencoded.png" id="38" name="Google Shape;38;p1"/>
          <p:cNvPicPr preferRelativeResize="0"/>
          <p:nvPr/>
        </p:nvPicPr>
        <p:blipFill rotWithShape="1">
          <a:blip r:embed="rId24">
            <a:alphaModFix/>
          </a:blip>
          <a:srcRect b="0" l="0" r="0" t="0"/>
          <a:stretch/>
        </p:blipFill>
        <p:spPr>
          <a:xfrm>
            <a:off x="6844289" y="4341363"/>
            <a:ext cx="34238" cy="9946"/>
          </a:xfrm>
          <a:prstGeom prst="rect">
            <a:avLst/>
          </a:prstGeom>
          <a:noFill/>
          <a:ln>
            <a:noFill/>
          </a:ln>
        </p:spPr>
      </p:pic>
      <p:pic>
        <p:nvPicPr>
          <p:cNvPr descr="preencoded.png" id="39" name="Google Shape;39;p1"/>
          <p:cNvPicPr preferRelativeResize="0"/>
          <p:nvPr/>
        </p:nvPicPr>
        <p:blipFill rotWithShape="1">
          <a:blip r:embed="rId25">
            <a:alphaModFix/>
          </a:blip>
          <a:srcRect b="0" l="0" r="0" t="0"/>
          <a:stretch/>
        </p:blipFill>
        <p:spPr>
          <a:xfrm>
            <a:off x="6836352" y="4351741"/>
            <a:ext cx="40067" cy="9127"/>
          </a:xfrm>
          <a:prstGeom prst="rect">
            <a:avLst/>
          </a:prstGeom>
          <a:noFill/>
          <a:ln>
            <a:noFill/>
          </a:ln>
        </p:spPr>
      </p:pic>
      <p:pic>
        <p:nvPicPr>
          <p:cNvPr descr="preencoded.png" id="40" name="Google Shape;40;p1"/>
          <p:cNvPicPr preferRelativeResize="0"/>
          <p:nvPr/>
        </p:nvPicPr>
        <p:blipFill rotWithShape="1">
          <a:blip r:embed="rId26">
            <a:alphaModFix/>
          </a:blip>
          <a:srcRect b="0" l="0" r="0" t="0"/>
          <a:stretch/>
        </p:blipFill>
        <p:spPr>
          <a:xfrm>
            <a:off x="6860761" y="4322634"/>
            <a:ext cx="23812" cy="10048"/>
          </a:xfrm>
          <a:prstGeom prst="rect">
            <a:avLst/>
          </a:prstGeom>
          <a:noFill/>
          <a:ln>
            <a:noFill/>
          </a:ln>
        </p:spPr>
      </p:pic>
      <p:pic>
        <p:nvPicPr>
          <p:cNvPr descr="preencoded.png" id="41" name="Google Shape;41;p1"/>
          <p:cNvPicPr preferRelativeResize="0"/>
          <p:nvPr/>
        </p:nvPicPr>
        <p:blipFill rotWithShape="1">
          <a:blip r:embed="rId27">
            <a:alphaModFix/>
          </a:blip>
          <a:srcRect b="0" l="0" r="0" t="0"/>
          <a:stretch/>
        </p:blipFill>
        <p:spPr>
          <a:xfrm>
            <a:off x="6828644" y="4362864"/>
            <a:ext cx="46252" cy="7695"/>
          </a:xfrm>
          <a:prstGeom prst="rect">
            <a:avLst/>
          </a:prstGeom>
          <a:noFill/>
          <a:ln>
            <a:noFill/>
          </a:ln>
        </p:spPr>
      </p:pic>
      <p:pic>
        <p:nvPicPr>
          <p:cNvPr descr="preencoded.png" id="42" name="Google Shape;42;p1"/>
          <p:cNvPicPr preferRelativeResize="0"/>
          <p:nvPr/>
        </p:nvPicPr>
        <p:blipFill rotWithShape="1">
          <a:blip r:embed="rId28">
            <a:alphaModFix/>
          </a:blip>
          <a:srcRect b="0" l="0" r="0" t="0"/>
          <a:stretch/>
        </p:blipFill>
        <p:spPr>
          <a:xfrm>
            <a:off x="6877778" y="4306386"/>
            <a:ext cx="15075" cy="8553"/>
          </a:xfrm>
          <a:prstGeom prst="rect">
            <a:avLst/>
          </a:prstGeom>
          <a:noFill/>
          <a:ln>
            <a:noFill/>
          </a:ln>
        </p:spPr>
      </p:pic>
      <p:pic>
        <p:nvPicPr>
          <p:cNvPr descr="preencoded.png" id="43" name="Google Shape;43;p1"/>
          <p:cNvPicPr preferRelativeResize="0"/>
          <p:nvPr/>
        </p:nvPicPr>
        <p:blipFill rotWithShape="1">
          <a:blip r:embed="rId29">
            <a:alphaModFix/>
          </a:blip>
          <a:srcRect b="0" l="0" r="0" t="0"/>
          <a:stretch/>
        </p:blipFill>
        <p:spPr>
          <a:xfrm>
            <a:off x="6783039" y="4447568"/>
            <a:ext cx="101521" cy="46200"/>
          </a:xfrm>
          <a:prstGeom prst="rect">
            <a:avLst/>
          </a:prstGeom>
          <a:noFill/>
          <a:ln>
            <a:noFill/>
          </a:ln>
        </p:spPr>
      </p:pic>
      <p:pic>
        <p:nvPicPr>
          <p:cNvPr descr="preencoded.png" id="44" name="Google Shape;44;p1"/>
          <p:cNvPicPr preferRelativeResize="0"/>
          <p:nvPr/>
        </p:nvPicPr>
        <p:blipFill rotWithShape="1">
          <a:blip r:embed="rId30">
            <a:alphaModFix/>
          </a:blip>
          <a:srcRect b="0" l="0" r="0" t="0"/>
          <a:stretch/>
        </p:blipFill>
        <p:spPr>
          <a:xfrm>
            <a:off x="6790583" y="4428930"/>
            <a:ext cx="87945" cy="27280"/>
          </a:xfrm>
          <a:prstGeom prst="rect">
            <a:avLst/>
          </a:prstGeom>
          <a:noFill/>
          <a:ln>
            <a:noFill/>
          </a:ln>
        </p:spPr>
      </p:pic>
      <p:pic>
        <p:nvPicPr>
          <p:cNvPr descr="preencoded.png" id="45" name="Google Shape;45;p1"/>
          <p:cNvPicPr preferRelativeResize="0"/>
          <p:nvPr/>
        </p:nvPicPr>
        <p:blipFill rotWithShape="1">
          <a:blip r:embed="rId31">
            <a:alphaModFix/>
          </a:blip>
          <a:srcRect b="0" l="0" r="0" t="0"/>
          <a:stretch/>
        </p:blipFill>
        <p:spPr>
          <a:xfrm>
            <a:off x="6786379" y="4438364"/>
            <a:ext cx="94879" cy="36140"/>
          </a:xfrm>
          <a:prstGeom prst="rect">
            <a:avLst/>
          </a:prstGeom>
          <a:noFill/>
          <a:ln>
            <a:noFill/>
          </a:ln>
        </p:spPr>
      </p:pic>
      <p:pic>
        <p:nvPicPr>
          <p:cNvPr descr="preencoded.png" id="46" name="Google Shape;46;p1"/>
          <p:cNvPicPr preferRelativeResize="0"/>
          <p:nvPr/>
        </p:nvPicPr>
        <p:blipFill rotWithShape="1">
          <a:blip r:embed="rId32">
            <a:alphaModFix/>
          </a:blip>
          <a:srcRect b="0" l="0" r="0" t="0"/>
          <a:stretch/>
        </p:blipFill>
        <p:spPr>
          <a:xfrm>
            <a:off x="6780690" y="4456568"/>
            <a:ext cx="107731" cy="57487"/>
          </a:xfrm>
          <a:prstGeom prst="rect">
            <a:avLst/>
          </a:prstGeom>
          <a:noFill/>
          <a:ln>
            <a:noFill/>
          </a:ln>
        </p:spPr>
      </p:pic>
      <p:pic>
        <p:nvPicPr>
          <p:cNvPr descr="preencoded.png" id="47" name="Google Shape;47;p1"/>
          <p:cNvPicPr preferRelativeResize="0"/>
          <p:nvPr/>
        </p:nvPicPr>
        <p:blipFill rotWithShape="1">
          <a:blip r:embed="rId33">
            <a:alphaModFix/>
          </a:blip>
          <a:srcRect b="0" l="0" r="0" t="0"/>
          <a:stretch/>
        </p:blipFill>
        <p:spPr>
          <a:xfrm>
            <a:off x="6795599" y="4419379"/>
            <a:ext cx="80820" cy="19571"/>
          </a:xfrm>
          <a:prstGeom prst="rect">
            <a:avLst/>
          </a:prstGeom>
          <a:noFill/>
          <a:ln>
            <a:noFill/>
          </a:ln>
        </p:spPr>
      </p:pic>
      <p:pic>
        <p:nvPicPr>
          <p:cNvPr descr="preencoded.png" id="48" name="Google Shape;48;p1"/>
          <p:cNvPicPr preferRelativeResize="0"/>
          <p:nvPr/>
        </p:nvPicPr>
        <p:blipFill rotWithShape="1">
          <a:blip r:embed="rId34">
            <a:alphaModFix/>
          </a:blip>
          <a:srcRect b="0" l="0" r="0" t="0"/>
          <a:stretch/>
        </p:blipFill>
        <p:spPr>
          <a:xfrm>
            <a:off x="6814140" y="4387409"/>
            <a:ext cx="59536" cy="5574"/>
          </a:xfrm>
          <a:prstGeom prst="rect">
            <a:avLst/>
          </a:prstGeom>
          <a:noFill/>
          <a:ln>
            <a:noFill/>
          </a:ln>
        </p:spPr>
      </p:pic>
      <p:pic>
        <p:nvPicPr>
          <p:cNvPr descr="preencoded.png" id="49" name="Google Shape;49;p1"/>
          <p:cNvPicPr preferRelativeResize="0"/>
          <p:nvPr/>
        </p:nvPicPr>
        <p:blipFill rotWithShape="1">
          <a:blip r:embed="rId35">
            <a:alphaModFix/>
          </a:blip>
          <a:srcRect b="0" l="0" r="0" t="0"/>
          <a:stretch/>
        </p:blipFill>
        <p:spPr>
          <a:xfrm>
            <a:off x="6807448" y="4399922"/>
            <a:ext cx="66533" cy="7427"/>
          </a:xfrm>
          <a:prstGeom prst="rect">
            <a:avLst/>
          </a:prstGeom>
          <a:noFill/>
          <a:ln>
            <a:noFill/>
          </a:ln>
        </p:spPr>
      </p:pic>
      <p:pic>
        <p:nvPicPr>
          <p:cNvPr descr="preencoded.png" id="50" name="Google Shape;50;p1"/>
          <p:cNvPicPr preferRelativeResize="0"/>
          <p:nvPr/>
        </p:nvPicPr>
        <p:blipFill rotWithShape="1">
          <a:blip r:embed="rId36">
            <a:alphaModFix/>
          </a:blip>
          <a:srcRect b="0" l="0" r="0" t="0"/>
          <a:stretch/>
        </p:blipFill>
        <p:spPr>
          <a:xfrm>
            <a:off x="6801225" y="4409689"/>
            <a:ext cx="73658" cy="12976"/>
          </a:xfrm>
          <a:prstGeom prst="rect">
            <a:avLst/>
          </a:prstGeom>
          <a:noFill/>
          <a:ln>
            <a:noFill/>
          </a:ln>
        </p:spPr>
      </p:pic>
      <p:pic>
        <p:nvPicPr>
          <p:cNvPr descr="preencoded.png" id="51" name="Google Shape;51;p1"/>
          <p:cNvPicPr preferRelativeResize="0"/>
          <p:nvPr/>
        </p:nvPicPr>
        <p:blipFill rotWithShape="1">
          <a:blip r:embed="rId37">
            <a:alphaModFix/>
          </a:blip>
          <a:srcRect b="0" l="0" r="0" t="0"/>
          <a:stretch/>
        </p:blipFill>
        <p:spPr>
          <a:xfrm>
            <a:off x="6821214" y="4374740"/>
            <a:ext cx="52754" cy="5586"/>
          </a:xfrm>
          <a:prstGeom prst="rect">
            <a:avLst/>
          </a:prstGeom>
          <a:noFill/>
          <a:ln>
            <a:noFill/>
          </a:ln>
        </p:spPr>
      </p:pic>
      <p:pic>
        <p:nvPicPr>
          <p:cNvPr descr="preencoded.png" id="52" name="Google Shape;52;p1"/>
          <p:cNvPicPr preferRelativeResize="0"/>
          <p:nvPr/>
        </p:nvPicPr>
        <p:blipFill rotWithShape="1">
          <a:blip r:embed="rId38">
            <a:alphaModFix/>
          </a:blip>
          <a:srcRect b="0" l="0" r="0" t="0"/>
          <a:stretch/>
        </p:blipFill>
        <p:spPr>
          <a:xfrm>
            <a:off x="7183458" y="4374752"/>
            <a:ext cx="52589" cy="5560"/>
          </a:xfrm>
          <a:prstGeom prst="rect">
            <a:avLst/>
          </a:prstGeom>
          <a:noFill/>
          <a:ln>
            <a:noFill/>
          </a:ln>
        </p:spPr>
      </p:pic>
      <p:pic>
        <p:nvPicPr>
          <p:cNvPr descr="preencoded.png" id="53" name="Google Shape;53;p1"/>
          <p:cNvPicPr preferRelativeResize="0"/>
          <p:nvPr/>
        </p:nvPicPr>
        <p:blipFill rotWithShape="1">
          <a:blip r:embed="rId39">
            <a:alphaModFix/>
          </a:blip>
          <a:srcRect b="0" l="0" r="0" t="0"/>
          <a:stretch/>
        </p:blipFill>
        <p:spPr>
          <a:xfrm>
            <a:off x="7181020" y="4351793"/>
            <a:ext cx="39915" cy="9090"/>
          </a:xfrm>
          <a:prstGeom prst="rect">
            <a:avLst/>
          </a:prstGeom>
          <a:noFill/>
          <a:ln>
            <a:noFill/>
          </a:ln>
        </p:spPr>
      </p:pic>
      <p:pic>
        <p:nvPicPr>
          <p:cNvPr descr="preencoded.png" id="54" name="Google Shape;54;p1"/>
          <p:cNvPicPr preferRelativeResize="0"/>
          <p:nvPr/>
        </p:nvPicPr>
        <p:blipFill rotWithShape="1">
          <a:blip r:embed="rId40">
            <a:alphaModFix/>
          </a:blip>
          <a:srcRect b="0" l="0" r="0" t="0"/>
          <a:stretch/>
        </p:blipFill>
        <p:spPr>
          <a:xfrm>
            <a:off x="7182531" y="4362890"/>
            <a:ext cx="46100" cy="7669"/>
          </a:xfrm>
          <a:prstGeom prst="rect">
            <a:avLst/>
          </a:prstGeom>
          <a:noFill/>
          <a:ln>
            <a:noFill/>
          </a:ln>
        </p:spPr>
      </p:pic>
      <p:pic>
        <p:nvPicPr>
          <p:cNvPr descr="preencoded.png" id="55" name="Google Shape;55;p1"/>
          <p:cNvPicPr preferRelativeResize="0"/>
          <p:nvPr/>
        </p:nvPicPr>
        <p:blipFill rotWithShape="1">
          <a:blip r:embed="rId41">
            <a:alphaModFix/>
          </a:blip>
          <a:srcRect b="0" l="0" r="0" t="0"/>
          <a:stretch/>
        </p:blipFill>
        <p:spPr>
          <a:xfrm>
            <a:off x="7178886" y="4341400"/>
            <a:ext cx="34099" cy="9895"/>
          </a:xfrm>
          <a:prstGeom prst="rect">
            <a:avLst/>
          </a:prstGeom>
          <a:noFill/>
          <a:ln>
            <a:noFill/>
          </a:ln>
        </p:spPr>
      </p:pic>
      <p:pic>
        <p:nvPicPr>
          <p:cNvPr descr="preencoded.png" id="56" name="Google Shape;56;p1"/>
          <p:cNvPicPr preferRelativeResize="0"/>
          <p:nvPr/>
        </p:nvPicPr>
        <p:blipFill rotWithShape="1">
          <a:blip r:embed="rId42">
            <a:alphaModFix/>
          </a:blip>
          <a:srcRect b="0" l="0" r="0" t="0"/>
          <a:stretch/>
        </p:blipFill>
        <p:spPr>
          <a:xfrm>
            <a:off x="7176194" y="4331724"/>
            <a:ext cx="28676" cy="10176"/>
          </a:xfrm>
          <a:prstGeom prst="rect">
            <a:avLst/>
          </a:prstGeom>
          <a:noFill/>
          <a:ln>
            <a:noFill/>
          </a:ln>
        </p:spPr>
      </p:pic>
      <p:pic>
        <p:nvPicPr>
          <p:cNvPr descr="preencoded.png" id="57" name="Google Shape;57;p1"/>
          <p:cNvPicPr preferRelativeResize="0"/>
          <p:nvPr/>
        </p:nvPicPr>
        <p:blipFill rotWithShape="1">
          <a:blip r:embed="rId43">
            <a:alphaModFix/>
          </a:blip>
          <a:srcRect b="0" l="0" r="0" t="0"/>
          <a:stretch/>
        </p:blipFill>
        <p:spPr>
          <a:xfrm>
            <a:off x="6869219" y="4314211"/>
            <a:ext cx="19215" cy="9472"/>
          </a:xfrm>
          <a:prstGeom prst="rect">
            <a:avLst/>
          </a:prstGeom>
          <a:noFill/>
          <a:ln>
            <a:noFill/>
          </a:ln>
        </p:spPr>
      </p:pic>
      <p:pic>
        <p:nvPicPr>
          <p:cNvPr descr="preencoded.png" id="58" name="Google Shape;58;p1"/>
          <p:cNvPicPr preferRelativeResize="0"/>
          <p:nvPr/>
        </p:nvPicPr>
        <p:blipFill rotWithShape="1">
          <a:blip r:embed="rId44">
            <a:alphaModFix/>
          </a:blip>
          <a:srcRect b="0" l="0" r="0" t="0"/>
          <a:stretch/>
        </p:blipFill>
        <p:spPr>
          <a:xfrm>
            <a:off x="7169006" y="4314262"/>
            <a:ext cx="19088" cy="9409"/>
          </a:xfrm>
          <a:prstGeom prst="rect">
            <a:avLst/>
          </a:prstGeom>
          <a:noFill/>
          <a:ln>
            <a:noFill/>
          </a:ln>
        </p:spPr>
      </p:pic>
      <p:pic>
        <p:nvPicPr>
          <p:cNvPr descr="preencoded.png" id="59" name="Google Shape;59;p1"/>
          <p:cNvPicPr preferRelativeResize="0"/>
          <p:nvPr/>
        </p:nvPicPr>
        <p:blipFill rotWithShape="1">
          <a:blip r:embed="rId45">
            <a:alphaModFix/>
          </a:blip>
          <a:srcRect b="0" l="0" r="0" t="0"/>
          <a:stretch/>
        </p:blipFill>
        <p:spPr>
          <a:xfrm>
            <a:off x="6779509" y="4465311"/>
            <a:ext cx="113331" cy="69989"/>
          </a:xfrm>
          <a:prstGeom prst="rect">
            <a:avLst/>
          </a:prstGeom>
          <a:noFill/>
          <a:ln>
            <a:noFill/>
          </a:ln>
        </p:spPr>
      </p:pic>
      <p:pic>
        <p:nvPicPr>
          <p:cNvPr descr="preencoded.png" id="60" name="Google Shape;60;p1"/>
          <p:cNvPicPr preferRelativeResize="0"/>
          <p:nvPr/>
        </p:nvPicPr>
        <p:blipFill rotWithShape="1">
          <a:blip r:embed="rId46">
            <a:alphaModFix/>
          </a:blip>
          <a:srcRect b="0" l="0" r="0" t="0"/>
          <a:stretch/>
        </p:blipFill>
        <p:spPr>
          <a:xfrm>
            <a:off x="7172879" y="4322685"/>
            <a:ext cx="23672" cy="9983"/>
          </a:xfrm>
          <a:prstGeom prst="rect">
            <a:avLst/>
          </a:prstGeom>
          <a:noFill/>
          <a:ln>
            <a:noFill/>
          </a:ln>
        </p:spPr>
      </p:pic>
      <p:pic>
        <p:nvPicPr>
          <p:cNvPr descr="preencoded.png" id="61" name="Google Shape;61;p1"/>
          <p:cNvPicPr preferRelativeResize="0"/>
          <p:nvPr/>
        </p:nvPicPr>
        <p:blipFill rotWithShape="1">
          <a:blip r:embed="rId47">
            <a:alphaModFix/>
          </a:blip>
          <a:srcRect b="0" l="0" r="0" t="0"/>
          <a:stretch/>
        </p:blipFill>
        <p:spPr>
          <a:xfrm>
            <a:off x="7164587" y="4306451"/>
            <a:ext cx="14960" cy="8488"/>
          </a:xfrm>
          <a:prstGeom prst="rect">
            <a:avLst/>
          </a:prstGeom>
          <a:noFill/>
          <a:ln>
            <a:noFill/>
          </a:ln>
        </p:spPr>
      </p:pic>
      <p:pic>
        <p:nvPicPr>
          <p:cNvPr descr="preencoded.png" id="62" name="Google Shape;62;p1"/>
          <p:cNvPicPr preferRelativeResize="0"/>
          <p:nvPr/>
        </p:nvPicPr>
        <p:blipFill rotWithShape="1">
          <a:blip r:embed="rId48">
            <a:alphaModFix/>
          </a:blip>
          <a:srcRect b="0" l="0" r="0" t="0"/>
          <a:stretch/>
        </p:blipFill>
        <p:spPr>
          <a:xfrm>
            <a:off x="7164587" y="4465297"/>
            <a:ext cx="113166" cy="69886"/>
          </a:xfrm>
          <a:prstGeom prst="rect">
            <a:avLst/>
          </a:prstGeom>
          <a:noFill/>
          <a:ln>
            <a:noFill/>
          </a:ln>
        </p:spPr>
      </p:pic>
      <p:pic>
        <p:nvPicPr>
          <p:cNvPr descr="preencoded.png" id="63" name="Google Shape;63;p1"/>
          <p:cNvPicPr preferRelativeResize="0"/>
          <p:nvPr/>
        </p:nvPicPr>
        <p:blipFill rotWithShape="1">
          <a:blip r:embed="rId49">
            <a:alphaModFix/>
          </a:blip>
          <a:srcRect b="0" l="0" r="0" t="0"/>
          <a:stretch/>
        </p:blipFill>
        <p:spPr>
          <a:xfrm>
            <a:off x="7183471" y="4399922"/>
            <a:ext cx="66355" cy="7402"/>
          </a:xfrm>
          <a:prstGeom prst="rect">
            <a:avLst/>
          </a:prstGeom>
          <a:noFill/>
          <a:ln>
            <a:noFill/>
          </a:ln>
        </p:spPr>
      </p:pic>
      <p:pic>
        <p:nvPicPr>
          <p:cNvPr descr="preencoded.png" id="64" name="Google Shape;64;p1"/>
          <p:cNvPicPr preferRelativeResize="0"/>
          <p:nvPr/>
        </p:nvPicPr>
        <p:blipFill rotWithShape="1">
          <a:blip r:embed="rId50">
            <a:alphaModFix/>
          </a:blip>
          <a:srcRect b="0" l="0" r="0" t="0"/>
          <a:stretch/>
        </p:blipFill>
        <p:spPr>
          <a:xfrm>
            <a:off x="7182544" y="4409677"/>
            <a:ext cx="73480" cy="12950"/>
          </a:xfrm>
          <a:prstGeom prst="rect">
            <a:avLst/>
          </a:prstGeom>
          <a:noFill/>
          <a:ln>
            <a:noFill/>
          </a:ln>
        </p:spPr>
      </p:pic>
      <p:pic>
        <p:nvPicPr>
          <p:cNvPr descr="preencoded.png" id="65" name="Google Shape;65;p1"/>
          <p:cNvPicPr preferRelativeResize="0"/>
          <p:nvPr/>
        </p:nvPicPr>
        <p:blipFill rotWithShape="1">
          <a:blip r:embed="rId51">
            <a:alphaModFix/>
          </a:blip>
          <a:srcRect b="0" l="0" r="0" t="0"/>
          <a:stretch/>
        </p:blipFill>
        <p:spPr>
          <a:xfrm>
            <a:off x="7181020" y="4419379"/>
            <a:ext cx="80630" cy="19520"/>
          </a:xfrm>
          <a:prstGeom prst="rect">
            <a:avLst/>
          </a:prstGeom>
          <a:noFill/>
          <a:ln>
            <a:noFill/>
          </a:ln>
        </p:spPr>
      </p:pic>
      <p:pic>
        <p:nvPicPr>
          <p:cNvPr descr="preencoded.png" id="66" name="Google Shape;66;p1"/>
          <p:cNvPicPr preferRelativeResize="0"/>
          <p:nvPr/>
        </p:nvPicPr>
        <p:blipFill rotWithShape="1">
          <a:blip r:embed="rId52">
            <a:alphaModFix/>
          </a:blip>
          <a:srcRect b="0" l="0" r="0" t="0"/>
          <a:stretch/>
        </p:blipFill>
        <p:spPr>
          <a:xfrm>
            <a:off x="7183763" y="4387409"/>
            <a:ext cx="59358" cy="5560"/>
          </a:xfrm>
          <a:prstGeom prst="rect">
            <a:avLst/>
          </a:prstGeom>
          <a:noFill/>
          <a:ln>
            <a:noFill/>
          </a:ln>
        </p:spPr>
      </p:pic>
      <p:pic>
        <p:nvPicPr>
          <p:cNvPr descr="preencoded.png" id="67" name="Google Shape;67;p1"/>
          <p:cNvPicPr preferRelativeResize="0"/>
          <p:nvPr/>
        </p:nvPicPr>
        <p:blipFill rotWithShape="1">
          <a:blip r:embed="rId53">
            <a:alphaModFix/>
          </a:blip>
          <a:srcRect b="0" l="0" r="0" t="0"/>
          <a:stretch/>
        </p:blipFill>
        <p:spPr>
          <a:xfrm>
            <a:off x="7169006" y="4456579"/>
            <a:ext cx="107553" cy="57385"/>
          </a:xfrm>
          <a:prstGeom prst="rect">
            <a:avLst/>
          </a:prstGeom>
          <a:noFill/>
          <a:ln>
            <a:noFill/>
          </a:ln>
        </p:spPr>
      </p:pic>
      <p:pic>
        <p:nvPicPr>
          <p:cNvPr descr="preencoded.png" id="68" name="Google Shape;68;p1"/>
          <p:cNvPicPr preferRelativeResize="0"/>
          <p:nvPr/>
        </p:nvPicPr>
        <p:blipFill rotWithShape="1">
          <a:blip r:embed="rId54">
            <a:alphaModFix/>
          </a:blip>
          <a:srcRect b="0" l="0" r="0" t="0"/>
          <a:stretch/>
        </p:blipFill>
        <p:spPr>
          <a:xfrm>
            <a:off x="7172879" y="4447568"/>
            <a:ext cx="101330" cy="46123"/>
          </a:xfrm>
          <a:prstGeom prst="rect">
            <a:avLst/>
          </a:prstGeom>
          <a:noFill/>
          <a:ln>
            <a:noFill/>
          </a:ln>
        </p:spPr>
      </p:pic>
      <p:pic>
        <p:nvPicPr>
          <p:cNvPr descr="preencoded.png" id="69" name="Google Shape;69;p1"/>
          <p:cNvPicPr preferRelativeResize="0"/>
          <p:nvPr/>
        </p:nvPicPr>
        <p:blipFill rotWithShape="1">
          <a:blip r:embed="rId55">
            <a:alphaModFix/>
          </a:blip>
          <a:srcRect b="0" l="0" r="0" t="0"/>
          <a:stretch/>
        </p:blipFill>
        <p:spPr>
          <a:xfrm>
            <a:off x="7176181" y="4438338"/>
            <a:ext cx="94676" cy="36075"/>
          </a:xfrm>
          <a:prstGeom prst="rect">
            <a:avLst/>
          </a:prstGeom>
          <a:noFill/>
          <a:ln>
            <a:noFill/>
          </a:ln>
        </p:spPr>
      </p:pic>
      <p:pic>
        <p:nvPicPr>
          <p:cNvPr descr="preencoded.png" id="70" name="Google Shape;70;p1"/>
          <p:cNvPicPr preferRelativeResize="0"/>
          <p:nvPr/>
        </p:nvPicPr>
        <p:blipFill rotWithShape="1">
          <a:blip r:embed="rId56">
            <a:alphaModFix/>
          </a:blip>
          <a:srcRect b="0" l="0" r="0" t="0"/>
          <a:stretch/>
        </p:blipFill>
        <p:spPr>
          <a:xfrm>
            <a:off x="7178899" y="4428930"/>
            <a:ext cx="87755" cy="27229"/>
          </a:xfrm>
          <a:prstGeom prst="rect">
            <a:avLst/>
          </a:prstGeom>
          <a:noFill/>
          <a:ln>
            <a:noFill/>
          </a:ln>
        </p:spPr>
      </p:pic>
      <p:pic>
        <p:nvPicPr>
          <p:cNvPr descr="preencoded.png" id="71" name="Google Shape;71;p1"/>
          <p:cNvPicPr preferRelativeResize="0"/>
          <p:nvPr/>
        </p:nvPicPr>
        <p:blipFill rotWithShape="1">
          <a:blip r:embed="rId57">
            <a:alphaModFix/>
          </a:blip>
          <a:srcRect b="0" l="0" r="0" t="0"/>
          <a:stretch/>
        </p:blipFill>
        <p:spPr>
          <a:xfrm>
            <a:off x="6779547" y="4249245"/>
            <a:ext cx="498449" cy="591348"/>
          </a:xfrm>
          <a:prstGeom prst="rect">
            <a:avLst/>
          </a:prstGeom>
          <a:noFill/>
          <a:ln>
            <a:noFill/>
          </a:ln>
        </p:spPr>
      </p:pic>
      <p:pic>
        <p:nvPicPr>
          <p:cNvPr descr="preencoded.png" id="72" name="Google Shape;72;p1"/>
          <p:cNvPicPr preferRelativeResize="0"/>
          <p:nvPr/>
        </p:nvPicPr>
        <p:blipFill rotWithShape="1">
          <a:blip r:embed="rId58">
            <a:alphaModFix/>
          </a:blip>
          <a:srcRect b="0" l="0" r="0" t="0"/>
          <a:stretch/>
        </p:blipFill>
        <p:spPr>
          <a:xfrm>
            <a:off x="6727542" y="4479206"/>
            <a:ext cx="35635" cy="39014"/>
          </a:xfrm>
          <a:prstGeom prst="rect">
            <a:avLst/>
          </a:prstGeom>
          <a:noFill/>
          <a:ln>
            <a:noFill/>
          </a:ln>
        </p:spPr>
      </p:pic>
      <p:pic>
        <p:nvPicPr>
          <p:cNvPr descr="preencoded.png" id="73" name="Google Shape;73;p1"/>
          <p:cNvPicPr preferRelativeResize="0"/>
          <p:nvPr/>
        </p:nvPicPr>
        <p:blipFill rotWithShape="1">
          <a:blip r:embed="rId59">
            <a:alphaModFix/>
          </a:blip>
          <a:srcRect b="0" l="0" r="0" t="0"/>
          <a:stretch/>
        </p:blipFill>
        <p:spPr>
          <a:xfrm>
            <a:off x="6733625" y="4431383"/>
            <a:ext cx="39750" cy="46276"/>
          </a:xfrm>
          <a:prstGeom prst="rect">
            <a:avLst/>
          </a:prstGeom>
          <a:noFill/>
          <a:ln>
            <a:noFill/>
          </a:ln>
        </p:spPr>
      </p:pic>
      <p:pic>
        <p:nvPicPr>
          <p:cNvPr descr="preencoded.png" id="74" name="Google Shape;74;p1"/>
          <p:cNvPicPr preferRelativeResize="0"/>
          <p:nvPr/>
        </p:nvPicPr>
        <p:blipFill rotWithShape="1">
          <a:blip r:embed="rId60">
            <a:alphaModFix/>
          </a:blip>
          <a:srcRect b="0" l="0" r="0" t="0"/>
          <a:stretch/>
        </p:blipFill>
        <p:spPr>
          <a:xfrm>
            <a:off x="6745918" y="4402838"/>
            <a:ext cx="37121" cy="29491"/>
          </a:xfrm>
          <a:prstGeom prst="rect">
            <a:avLst/>
          </a:prstGeom>
          <a:noFill/>
          <a:ln>
            <a:noFill/>
          </a:ln>
        </p:spPr>
      </p:pic>
      <p:pic>
        <p:nvPicPr>
          <p:cNvPr descr="preencoded.png" id="75" name="Google Shape;75;p1"/>
          <p:cNvPicPr preferRelativeResize="0"/>
          <p:nvPr/>
        </p:nvPicPr>
        <p:blipFill rotWithShape="1">
          <a:blip r:embed="rId61">
            <a:alphaModFix/>
          </a:blip>
          <a:srcRect b="0" l="0" r="0" t="0"/>
          <a:stretch/>
        </p:blipFill>
        <p:spPr>
          <a:xfrm>
            <a:off x="6755189" y="4357929"/>
            <a:ext cx="39788" cy="37621"/>
          </a:xfrm>
          <a:prstGeom prst="rect">
            <a:avLst/>
          </a:prstGeom>
          <a:noFill/>
          <a:ln>
            <a:noFill/>
          </a:ln>
        </p:spPr>
      </p:pic>
      <p:pic>
        <p:nvPicPr>
          <p:cNvPr descr="preencoded.png" id="76" name="Google Shape;76;p1"/>
          <p:cNvPicPr preferRelativeResize="0"/>
          <p:nvPr/>
        </p:nvPicPr>
        <p:blipFill rotWithShape="1">
          <a:blip r:embed="rId62">
            <a:alphaModFix/>
          </a:blip>
          <a:srcRect b="0" l="0" r="0" t="0"/>
          <a:stretch/>
        </p:blipFill>
        <p:spPr>
          <a:xfrm>
            <a:off x="6775813" y="4324745"/>
            <a:ext cx="44360" cy="43616"/>
          </a:xfrm>
          <a:prstGeom prst="rect">
            <a:avLst/>
          </a:prstGeom>
          <a:noFill/>
          <a:ln>
            <a:noFill/>
          </a:ln>
        </p:spPr>
      </p:pic>
      <p:pic>
        <p:nvPicPr>
          <p:cNvPr descr="preencoded.png" id="77" name="Google Shape;77;p1"/>
          <p:cNvPicPr preferRelativeResize="0"/>
          <p:nvPr/>
        </p:nvPicPr>
        <p:blipFill rotWithShape="1">
          <a:blip r:embed="rId63">
            <a:alphaModFix/>
          </a:blip>
          <a:srcRect b="0" l="0" r="0" t="0"/>
          <a:stretch/>
        </p:blipFill>
        <p:spPr>
          <a:xfrm>
            <a:off x="6799155" y="4291057"/>
            <a:ext cx="48932" cy="43772"/>
          </a:xfrm>
          <a:prstGeom prst="rect">
            <a:avLst/>
          </a:prstGeom>
          <a:noFill/>
          <a:ln>
            <a:noFill/>
          </a:ln>
        </p:spPr>
      </p:pic>
      <p:pic>
        <p:nvPicPr>
          <p:cNvPr descr="preencoded.png" id="78" name="Google Shape;78;p1"/>
          <p:cNvPicPr preferRelativeResize="0"/>
          <p:nvPr/>
        </p:nvPicPr>
        <p:blipFill rotWithShape="1">
          <a:blip r:embed="rId64">
            <a:alphaModFix/>
          </a:blip>
          <a:srcRect b="0" l="0" r="0" t="0"/>
          <a:stretch/>
        </p:blipFill>
        <p:spPr>
          <a:xfrm>
            <a:off x="6834196" y="4259689"/>
            <a:ext cx="33999" cy="42314"/>
          </a:xfrm>
          <a:prstGeom prst="rect">
            <a:avLst/>
          </a:prstGeom>
          <a:noFill/>
          <a:ln>
            <a:noFill/>
          </a:ln>
        </p:spPr>
      </p:pic>
      <p:pic>
        <p:nvPicPr>
          <p:cNvPr descr="preencoded.png" id="79" name="Google Shape;79;p1"/>
          <p:cNvPicPr preferRelativeResize="0"/>
          <p:nvPr/>
        </p:nvPicPr>
        <p:blipFill rotWithShape="1">
          <a:blip r:embed="rId65">
            <a:alphaModFix/>
          </a:blip>
          <a:srcRect b="0" l="0" r="0" t="0"/>
          <a:stretch/>
        </p:blipFill>
        <p:spPr>
          <a:xfrm>
            <a:off x="6858817" y="4239646"/>
            <a:ext cx="35229" cy="38030"/>
          </a:xfrm>
          <a:prstGeom prst="rect">
            <a:avLst/>
          </a:prstGeom>
          <a:noFill/>
          <a:ln>
            <a:noFill/>
          </a:ln>
        </p:spPr>
      </p:pic>
      <p:pic>
        <p:nvPicPr>
          <p:cNvPr descr="preencoded.png" id="80" name="Google Shape;80;p1"/>
          <p:cNvPicPr preferRelativeResize="0"/>
          <p:nvPr/>
        </p:nvPicPr>
        <p:blipFill rotWithShape="1">
          <a:blip r:embed="rId66">
            <a:alphaModFix/>
          </a:blip>
          <a:srcRect b="0" l="0" r="0" t="0"/>
          <a:stretch/>
        </p:blipFill>
        <p:spPr>
          <a:xfrm>
            <a:off x="6884102" y="4220645"/>
            <a:ext cx="42297" cy="40616"/>
          </a:xfrm>
          <a:prstGeom prst="rect">
            <a:avLst/>
          </a:prstGeom>
          <a:noFill/>
          <a:ln>
            <a:noFill/>
          </a:ln>
        </p:spPr>
      </p:pic>
      <p:pic>
        <p:nvPicPr>
          <p:cNvPr descr="preencoded.png" id="81" name="Google Shape;81;p1"/>
          <p:cNvPicPr preferRelativeResize="0"/>
          <p:nvPr/>
        </p:nvPicPr>
        <p:blipFill rotWithShape="1">
          <a:blip r:embed="rId67">
            <a:alphaModFix/>
          </a:blip>
          <a:srcRect b="0" l="0" r="0" t="0"/>
          <a:stretch/>
        </p:blipFill>
        <p:spPr>
          <a:xfrm>
            <a:off x="6934419" y="4202560"/>
            <a:ext cx="37108" cy="39207"/>
          </a:xfrm>
          <a:prstGeom prst="rect">
            <a:avLst/>
          </a:prstGeom>
          <a:noFill/>
          <a:ln>
            <a:noFill/>
          </a:ln>
        </p:spPr>
      </p:pic>
      <p:pic>
        <p:nvPicPr>
          <p:cNvPr descr="preencoded.png" id="82" name="Google Shape;82;p1"/>
          <p:cNvPicPr preferRelativeResize="0"/>
          <p:nvPr/>
        </p:nvPicPr>
        <p:blipFill rotWithShape="1">
          <a:blip r:embed="rId68">
            <a:alphaModFix/>
          </a:blip>
          <a:srcRect b="0" l="0" r="0" t="0"/>
          <a:stretch/>
        </p:blipFill>
        <p:spPr>
          <a:xfrm>
            <a:off x="6970943" y="4192767"/>
            <a:ext cx="39265" cy="35298"/>
          </a:xfrm>
          <a:prstGeom prst="rect">
            <a:avLst/>
          </a:prstGeom>
          <a:noFill/>
          <a:ln>
            <a:noFill/>
          </a:ln>
        </p:spPr>
      </p:pic>
      <p:pic>
        <p:nvPicPr>
          <p:cNvPr descr="preencoded.png" id="83" name="Google Shape;83;p1"/>
          <p:cNvPicPr preferRelativeResize="0"/>
          <p:nvPr/>
        </p:nvPicPr>
        <p:blipFill rotWithShape="1">
          <a:blip r:embed="rId69">
            <a:alphaModFix/>
          </a:blip>
          <a:srcRect b="0" l="0" r="0" t="0"/>
          <a:stretch/>
        </p:blipFill>
        <p:spPr>
          <a:xfrm>
            <a:off x="7035774" y="4189802"/>
            <a:ext cx="34543" cy="34463"/>
          </a:xfrm>
          <a:prstGeom prst="rect">
            <a:avLst/>
          </a:prstGeom>
          <a:noFill/>
          <a:ln>
            <a:noFill/>
          </a:ln>
        </p:spPr>
      </p:pic>
      <p:pic>
        <p:nvPicPr>
          <p:cNvPr descr="preencoded.png" id="84" name="Google Shape;84;p1"/>
          <p:cNvPicPr preferRelativeResize="0"/>
          <p:nvPr/>
        </p:nvPicPr>
        <p:blipFill rotWithShape="1">
          <a:blip r:embed="rId70">
            <a:alphaModFix/>
          </a:blip>
          <a:srcRect b="0" l="0" r="0" t="0"/>
          <a:stretch/>
        </p:blipFill>
        <p:spPr>
          <a:xfrm>
            <a:off x="7074051" y="4195465"/>
            <a:ext cx="27050" cy="36472"/>
          </a:xfrm>
          <a:prstGeom prst="rect">
            <a:avLst/>
          </a:prstGeom>
          <a:noFill/>
          <a:ln>
            <a:noFill/>
          </a:ln>
        </p:spPr>
      </p:pic>
      <p:pic>
        <p:nvPicPr>
          <p:cNvPr descr="preencoded.png" id="85" name="Google Shape;85;p1"/>
          <p:cNvPicPr preferRelativeResize="0"/>
          <p:nvPr/>
        </p:nvPicPr>
        <p:blipFill rotWithShape="1">
          <a:blip r:embed="rId71">
            <a:alphaModFix/>
          </a:blip>
          <a:srcRect b="0" l="0" r="0" t="0"/>
          <a:stretch/>
        </p:blipFill>
        <p:spPr>
          <a:xfrm>
            <a:off x="7100072" y="4203583"/>
            <a:ext cx="49135" cy="43937"/>
          </a:xfrm>
          <a:prstGeom prst="rect">
            <a:avLst/>
          </a:prstGeom>
          <a:noFill/>
          <a:ln>
            <a:noFill/>
          </a:ln>
        </p:spPr>
      </p:pic>
      <p:pic>
        <p:nvPicPr>
          <p:cNvPr descr="preencoded.png" id="86" name="Google Shape;86;p1"/>
          <p:cNvPicPr preferRelativeResize="0"/>
          <p:nvPr/>
        </p:nvPicPr>
        <p:blipFill rotWithShape="1">
          <a:blip r:embed="rId72">
            <a:alphaModFix/>
          </a:blip>
          <a:srcRect b="0" l="0" r="0" t="0"/>
          <a:stretch/>
        </p:blipFill>
        <p:spPr>
          <a:xfrm>
            <a:off x="7141892" y="4224842"/>
            <a:ext cx="33755" cy="38198"/>
          </a:xfrm>
          <a:prstGeom prst="rect">
            <a:avLst/>
          </a:prstGeom>
          <a:noFill/>
          <a:ln>
            <a:noFill/>
          </a:ln>
        </p:spPr>
      </p:pic>
      <p:pic>
        <p:nvPicPr>
          <p:cNvPr descr="preencoded.png" id="87" name="Google Shape;87;p1"/>
          <p:cNvPicPr preferRelativeResize="0"/>
          <p:nvPr/>
        </p:nvPicPr>
        <p:blipFill rotWithShape="1">
          <a:blip r:embed="rId73">
            <a:alphaModFix/>
          </a:blip>
          <a:srcRect b="0" l="0" r="0" t="0"/>
          <a:stretch/>
        </p:blipFill>
        <p:spPr>
          <a:xfrm>
            <a:off x="7165157" y="4246015"/>
            <a:ext cx="40854" cy="34768"/>
          </a:xfrm>
          <a:prstGeom prst="rect">
            <a:avLst/>
          </a:prstGeom>
          <a:noFill/>
          <a:ln>
            <a:noFill/>
          </a:ln>
        </p:spPr>
      </p:pic>
      <p:pic>
        <p:nvPicPr>
          <p:cNvPr descr="preencoded.png" id="88" name="Google Shape;88;p1"/>
          <p:cNvPicPr preferRelativeResize="0"/>
          <p:nvPr/>
        </p:nvPicPr>
        <p:blipFill rotWithShape="1">
          <a:blip r:embed="rId74">
            <a:alphaModFix/>
          </a:blip>
          <a:srcRect b="0" l="0" r="0" t="0"/>
          <a:stretch/>
        </p:blipFill>
        <p:spPr>
          <a:xfrm>
            <a:off x="7209454" y="4280564"/>
            <a:ext cx="41921" cy="41430"/>
          </a:xfrm>
          <a:prstGeom prst="rect">
            <a:avLst/>
          </a:prstGeom>
          <a:noFill/>
          <a:ln>
            <a:noFill/>
          </a:ln>
        </p:spPr>
      </p:pic>
      <p:pic>
        <p:nvPicPr>
          <p:cNvPr descr="preencoded.png" id="89" name="Google Shape;89;p1"/>
          <p:cNvPicPr preferRelativeResize="0"/>
          <p:nvPr/>
        </p:nvPicPr>
        <p:blipFill rotWithShape="1">
          <a:blip r:embed="rId75">
            <a:alphaModFix/>
          </a:blip>
          <a:srcRect b="0" l="0" r="0" t="0"/>
          <a:stretch/>
        </p:blipFill>
        <p:spPr>
          <a:xfrm>
            <a:off x="7230992" y="4315118"/>
            <a:ext cx="44042" cy="44716"/>
          </a:xfrm>
          <a:prstGeom prst="rect">
            <a:avLst/>
          </a:prstGeom>
          <a:noFill/>
          <a:ln>
            <a:noFill/>
          </a:ln>
        </p:spPr>
      </p:pic>
      <p:pic>
        <p:nvPicPr>
          <p:cNvPr descr="preencoded.png" id="90" name="Google Shape;90;p1"/>
          <p:cNvPicPr preferRelativeResize="0"/>
          <p:nvPr/>
        </p:nvPicPr>
        <p:blipFill rotWithShape="1">
          <a:blip r:embed="rId76">
            <a:alphaModFix/>
          </a:blip>
          <a:srcRect b="0" l="0" r="0" t="0"/>
          <a:stretch/>
        </p:blipFill>
        <p:spPr>
          <a:xfrm>
            <a:off x="7252252" y="4351653"/>
            <a:ext cx="41028" cy="48462"/>
          </a:xfrm>
          <a:prstGeom prst="rect">
            <a:avLst/>
          </a:prstGeom>
          <a:noFill/>
          <a:ln>
            <a:noFill/>
          </a:ln>
        </p:spPr>
      </p:pic>
      <p:pic>
        <p:nvPicPr>
          <p:cNvPr descr="preencoded.png" id="91" name="Google Shape;91;p1"/>
          <p:cNvPicPr preferRelativeResize="0"/>
          <p:nvPr/>
        </p:nvPicPr>
        <p:blipFill rotWithShape="1">
          <a:blip r:embed="rId77">
            <a:alphaModFix/>
          </a:blip>
          <a:srcRect b="0" l="0" r="0" t="0"/>
          <a:stretch/>
        </p:blipFill>
        <p:spPr>
          <a:xfrm>
            <a:off x="7270590" y="4393762"/>
            <a:ext cx="39257" cy="46595"/>
          </a:xfrm>
          <a:prstGeom prst="rect">
            <a:avLst/>
          </a:prstGeom>
          <a:noFill/>
          <a:ln>
            <a:noFill/>
          </a:ln>
        </p:spPr>
      </p:pic>
      <p:pic>
        <p:nvPicPr>
          <p:cNvPr descr="preencoded.png" id="92" name="Google Shape;92;p1"/>
          <p:cNvPicPr preferRelativeResize="0"/>
          <p:nvPr/>
        </p:nvPicPr>
        <p:blipFill rotWithShape="1">
          <a:blip r:embed="rId78">
            <a:alphaModFix/>
          </a:blip>
          <a:srcRect b="0" l="0" r="0" t="0"/>
          <a:stretch/>
        </p:blipFill>
        <p:spPr>
          <a:xfrm>
            <a:off x="7283658" y="4441954"/>
            <a:ext cx="37375" cy="38286"/>
          </a:xfrm>
          <a:prstGeom prst="rect">
            <a:avLst/>
          </a:prstGeom>
          <a:noFill/>
          <a:ln>
            <a:noFill/>
          </a:ln>
        </p:spPr>
      </p:pic>
      <p:pic>
        <p:nvPicPr>
          <p:cNvPr descr="preencoded.png" id="93" name="Google Shape;93;p1"/>
          <p:cNvPicPr preferRelativeResize="0"/>
          <p:nvPr/>
        </p:nvPicPr>
        <p:blipFill rotWithShape="1">
          <a:blip r:embed="rId79">
            <a:alphaModFix/>
          </a:blip>
          <a:srcRect b="0" l="0" r="0" t="0"/>
          <a:stretch/>
        </p:blipFill>
        <p:spPr>
          <a:xfrm>
            <a:off x="7292941" y="4481750"/>
            <a:ext cx="35775" cy="35679"/>
          </a:xfrm>
          <a:prstGeom prst="rect">
            <a:avLst/>
          </a:prstGeom>
          <a:noFill/>
          <a:ln>
            <a:noFill/>
          </a:ln>
        </p:spPr>
      </p:pic>
      <p:pic>
        <p:nvPicPr>
          <p:cNvPr descr="preencoded.png" id="94" name="Google Shape;94;p1"/>
          <p:cNvPicPr preferRelativeResize="0"/>
          <p:nvPr/>
        </p:nvPicPr>
        <p:blipFill rotWithShape="1">
          <a:blip r:embed="rId80">
            <a:alphaModFix/>
          </a:blip>
          <a:srcRect b="0" l="0" r="0" t="0"/>
          <a:stretch/>
        </p:blipFill>
        <p:spPr>
          <a:xfrm>
            <a:off x="7491220" y="4572102"/>
            <a:ext cx="149868" cy="164716"/>
          </a:xfrm>
          <a:prstGeom prst="rect">
            <a:avLst/>
          </a:prstGeom>
          <a:noFill/>
          <a:ln>
            <a:noFill/>
          </a:ln>
        </p:spPr>
      </p:pic>
      <p:pic>
        <p:nvPicPr>
          <p:cNvPr descr="preencoded.png" id="95" name="Google Shape;95;p1"/>
          <p:cNvPicPr preferRelativeResize="0"/>
          <p:nvPr/>
        </p:nvPicPr>
        <p:blipFill rotWithShape="1">
          <a:blip r:embed="rId81">
            <a:alphaModFix/>
          </a:blip>
          <a:srcRect b="0" l="0" r="0" t="0"/>
          <a:stretch/>
        </p:blipFill>
        <p:spPr>
          <a:xfrm>
            <a:off x="7484997" y="4348432"/>
            <a:ext cx="173705" cy="170429"/>
          </a:xfrm>
          <a:prstGeom prst="rect">
            <a:avLst/>
          </a:prstGeom>
          <a:noFill/>
          <a:ln>
            <a:noFill/>
          </a:ln>
        </p:spPr>
      </p:pic>
      <p:pic>
        <p:nvPicPr>
          <p:cNvPr descr="preencoded.png" id="96" name="Google Shape;96;p1"/>
          <p:cNvPicPr preferRelativeResize="0"/>
          <p:nvPr/>
        </p:nvPicPr>
        <p:blipFill rotWithShape="1">
          <a:blip r:embed="rId82">
            <a:alphaModFix/>
          </a:blip>
          <a:srcRect b="0" l="0" r="0" t="0"/>
          <a:stretch/>
        </p:blipFill>
        <p:spPr>
          <a:xfrm>
            <a:off x="8765330" y="4348432"/>
            <a:ext cx="136627" cy="168834"/>
          </a:xfrm>
          <a:prstGeom prst="rect">
            <a:avLst/>
          </a:prstGeom>
          <a:noFill/>
          <a:ln>
            <a:noFill/>
          </a:ln>
        </p:spPr>
      </p:pic>
      <p:pic>
        <p:nvPicPr>
          <p:cNvPr descr="preencoded.png" id="97" name="Google Shape;97;p1"/>
          <p:cNvPicPr preferRelativeResize="0"/>
          <p:nvPr/>
        </p:nvPicPr>
        <p:blipFill rotWithShape="1">
          <a:blip r:embed="rId83">
            <a:alphaModFix/>
          </a:blip>
          <a:srcRect b="0" l="0" r="0" t="0"/>
          <a:stretch/>
        </p:blipFill>
        <p:spPr>
          <a:xfrm>
            <a:off x="8478875" y="4348432"/>
            <a:ext cx="136958" cy="168729"/>
          </a:xfrm>
          <a:prstGeom prst="rect">
            <a:avLst/>
          </a:prstGeom>
          <a:noFill/>
          <a:ln>
            <a:noFill/>
          </a:ln>
        </p:spPr>
      </p:pic>
      <p:pic>
        <p:nvPicPr>
          <p:cNvPr descr="preencoded.png" id="98" name="Google Shape;98;p1"/>
          <p:cNvPicPr preferRelativeResize="0"/>
          <p:nvPr/>
        </p:nvPicPr>
        <p:blipFill rotWithShape="1">
          <a:blip r:embed="rId84">
            <a:alphaModFix/>
          </a:blip>
          <a:srcRect b="0" l="0" r="0" t="0"/>
          <a:stretch/>
        </p:blipFill>
        <p:spPr>
          <a:xfrm>
            <a:off x="8163385" y="4572116"/>
            <a:ext cx="149868" cy="164702"/>
          </a:xfrm>
          <a:prstGeom prst="rect">
            <a:avLst/>
          </a:prstGeom>
          <a:noFill/>
          <a:ln>
            <a:noFill/>
          </a:ln>
        </p:spPr>
      </p:pic>
      <p:pic>
        <p:nvPicPr>
          <p:cNvPr descr="preencoded.png" id="99" name="Google Shape;99;p1"/>
          <p:cNvPicPr preferRelativeResize="0"/>
          <p:nvPr/>
        </p:nvPicPr>
        <p:blipFill rotWithShape="1">
          <a:blip r:embed="rId85">
            <a:alphaModFix/>
          </a:blip>
          <a:srcRect b="0" l="0" r="0" t="0"/>
          <a:stretch/>
        </p:blipFill>
        <p:spPr>
          <a:xfrm>
            <a:off x="8628215" y="4392790"/>
            <a:ext cx="128419" cy="125139"/>
          </a:xfrm>
          <a:prstGeom prst="rect">
            <a:avLst/>
          </a:prstGeom>
          <a:noFill/>
          <a:ln>
            <a:noFill/>
          </a:ln>
        </p:spPr>
      </p:pic>
      <p:pic>
        <p:nvPicPr>
          <p:cNvPr descr="preencoded.png" id="100" name="Google Shape;100;p1"/>
          <p:cNvPicPr preferRelativeResize="0"/>
          <p:nvPr/>
        </p:nvPicPr>
        <p:blipFill rotWithShape="1">
          <a:blip r:embed="rId86">
            <a:alphaModFix/>
          </a:blip>
          <a:srcRect b="0" l="0" r="0" t="0"/>
          <a:stretch/>
        </p:blipFill>
        <p:spPr>
          <a:xfrm>
            <a:off x="7662106" y="4393850"/>
            <a:ext cx="146477" cy="119283"/>
          </a:xfrm>
          <a:prstGeom prst="rect">
            <a:avLst/>
          </a:prstGeom>
          <a:noFill/>
          <a:ln>
            <a:noFill/>
          </a:ln>
        </p:spPr>
      </p:pic>
      <p:pic>
        <p:nvPicPr>
          <p:cNvPr descr="preencoded.png" id="101" name="Google Shape;101;p1"/>
          <p:cNvPicPr preferRelativeResize="0"/>
          <p:nvPr/>
        </p:nvPicPr>
        <p:blipFill rotWithShape="1">
          <a:blip r:embed="rId87">
            <a:alphaModFix/>
          </a:blip>
          <a:srcRect b="0" l="0" r="0" t="0"/>
          <a:stretch/>
        </p:blipFill>
        <p:spPr>
          <a:xfrm>
            <a:off x="7739840" y="4617572"/>
            <a:ext cx="146490" cy="119258"/>
          </a:xfrm>
          <a:prstGeom prst="rect">
            <a:avLst/>
          </a:prstGeom>
          <a:noFill/>
          <a:ln>
            <a:noFill/>
          </a:ln>
        </p:spPr>
      </p:pic>
      <p:pic>
        <p:nvPicPr>
          <p:cNvPr descr="preencoded.png" id="102" name="Google Shape;102;p1"/>
          <p:cNvPicPr preferRelativeResize="0"/>
          <p:nvPr/>
        </p:nvPicPr>
        <p:blipFill rotWithShape="1">
          <a:blip r:embed="rId88">
            <a:alphaModFix/>
          </a:blip>
          <a:srcRect b="0" l="0" r="0" t="0"/>
          <a:stretch/>
        </p:blipFill>
        <p:spPr>
          <a:xfrm>
            <a:off x="8687541" y="4616776"/>
            <a:ext cx="128656" cy="124799"/>
          </a:xfrm>
          <a:prstGeom prst="rect">
            <a:avLst/>
          </a:prstGeom>
          <a:noFill/>
          <a:ln>
            <a:noFill/>
          </a:ln>
        </p:spPr>
      </p:pic>
      <p:pic>
        <p:nvPicPr>
          <p:cNvPr descr="preencoded.png" id="103" name="Google Shape;103;p1"/>
          <p:cNvPicPr preferRelativeResize="0"/>
          <p:nvPr/>
        </p:nvPicPr>
        <p:blipFill rotWithShape="1">
          <a:blip r:embed="rId89">
            <a:alphaModFix/>
          </a:blip>
          <a:srcRect b="0" l="0" r="0" t="0"/>
          <a:stretch/>
        </p:blipFill>
        <p:spPr>
          <a:xfrm>
            <a:off x="7982809" y="4617069"/>
            <a:ext cx="103521" cy="124304"/>
          </a:xfrm>
          <a:prstGeom prst="rect">
            <a:avLst/>
          </a:prstGeom>
          <a:noFill/>
          <a:ln>
            <a:noFill/>
          </a:ln>
        </p:spPr>
      </p:pic>
      <p:pic>
        <p:nvPicPr>
          <p:cNvPr descr="preencoded.png" id="104" name="Google Shape;104;p1"/>
          <p:cNvPicPr preferRelativeResize="0"/>
          <p:nvPr/>
        </p:nvPicPr>
        <p:blipFill rotWithShape="1">
          <a:blip r:embed="rId90">
            <a:alphaModFix/>
          </a:blip>
          <a:srcRect b="0" l="0" r="0" t="0"/>
          <a:stretch/>
        </p:blipFill>
        <p:spPr>
          <a:xfrm>
            <a:off x="8277491" y="4393383"/>
            <a:ext cx="103585" cy="124253"/>
          </a:xfrm>
          <a:prstGeom prst="rect">
            <a:avLst/>
          </a:prstGeom>
          <a:noFill/>
          <a:ln>
            <a:noFill/>
          </a:ln>
        </p:spPr>
      </p:pic>
      <p:pic>
        <p:nvPicPr>
          <p:cNvPr descr="preencoded.png" id="105" name="Google Shape;105;p1"/>
          <p:cNvPicPr preferRelativeResize="0"/>
          <p:nvPr/>
        </p:nvPicPr>
        <p:blipFill rotWithShape="1">
          <a:blip r:embed="rId91">
            <a:alphaModFix/>
          </a:blip>
          <a:srcRect b="0" l="0" r="0" t="0"/>
          <a:stretch/>
        </p:blipFill>
        <p:spPr>
          <a:xfrm>
            <a:off x="8027668" y="4391755"/>
            <a:ext cx="114712" cy="126136"/>
          </a:xfrm>
          <a:prstGeom prst="rect">
            <a:avLst/>
          </a:prstGeom>
          <a:noFill/>
          <a:ln>
            <a:noFill/>
          </a:ln>
        </p:spPr>
      </p:pic>
      <p:pic>
        <p:nvPicPr>
          <p:cNvPr descr="preencoded.png" id="106" name="Google Shape;106;p1"/>
          <p:cNvPicPr preferRelativeResize="0"/>
          <p:nvPr/>
        </p:nvPicPr>
        <p:blipFill rotWithShape="1">
          <a:blip r:embed="rId92">
            <a:alphaModFix/>
          </a:blip>
          <a:srcRect b="0" l="0" r="0" t="0"/>
          <a:stretch/>
        </p:blipFill>
        <p:spPr>
          <a:xfrm>
            <a:off x="8322497" y="4616446"/>
            <a:ext cx="114538" cy="125232"/>
          </a:xfrm>
          <a:prstGeom prst="rect">
            <a:avLst/>
          </a:prstGeom>
          <a:noFill/>
          <a:ln>
            <a:noFill/>
          </a:ln>
        </p:spPr>
      </p:pic>
      <p:pic>
        <p:nvPicPr>
          <p:cNvPr descr="preencoded.png" id="107" name="Google Shape;107;p1"/>
          <p:cNvPicPr preferRelativeResize="0"/>
          <p:nvPr/>
        </p:nvPicPr>
        <p:blipFill rotWithShape="1">
          <a:blip r:embed="rId93">
            <a:alphaModFix/>
          </a:blip>
          <a:srcRect b="0" l="0" r="0" t="0"/>
          <a:stretch/>
        </p:blipFill>
        <p:spPr>
          <a:xfrm>
            <a:off x="8822654" y="4616565"/>
            <a:ext cx="115027" cy="125011"/>
          </a:xfrm>
          <a:prstGeom prst="rect">
            <a:avLst/>
          </a:prstGeom>
          <a:noFill/>
          <a:ln>
            <a:noFill/>
          </a:ln>
        </p:spPr>
      </p:pic>
      <p:pic>
        <p:nvPicPr>
          <p:cNvPr descr="preencoded.png" id="108" name="Google Shape;108;p1"/>
          <p:cNvPicPr preferRelativeResize="0"/>
          <p:nvPr/>
        </p:nvPicPr>
        <p:blipFill rotWithShape="1">
          <a:blip r:embed="rId94">
            <a:alphaModFix/>
          </a:blip>
          <a:srcRect b="0" l="0" r="0" t="0"/>
          <a:stretch/>
        </p:blipFill>
        <p:spPr>
          <a:xfrm>
            <a:off x="7888057" y="4397608"/>
            <a:ext cx="133981" cy="116849"/>
          </a:xfrm>
          <a:prstGeom prst="rect">
            <a:avLst/>
          </a:prstGeom>
          <a:noFill/>
          <a:ln>
            <a:noFill/>
          </a:ln>
        </p:spPr>
      </p:pic>
      <p:pic>
        <p:nvPicPr>
          <p:cNvPr descr="preencoded.png" id="109" name="Google Shape;109;p1"/>
          <p:cNvPicPr preferRelativeResize="0"/>
          <p:nvPr/>
        </p:nvPicPr>
        <p:blipFill rotWithShape="1">
          <a:blip r:embed="rId95">
            <a:alphaModFix/>
          </a:blip>
          <a:srcRect b="0" l="0" r="0" t="0"/>
          <a:stretch/>
        </p:blipFill>
        <p:spPr>
          <a:xfrm>
            <a:off x="8451768" y="4617586"/>
            <a:ext cx="107419" cy="119258"/>
          </a:xfrm>
          <a:prstGeom prst="rect">
            <a:avLst/>
          </a:prstGeom>
          <a:noFill/>
          <a:ln>
            <a:noFill/>
          </a:ln>
        </p:spPr>
      </p:pic>
      <p:pic>
        <p:nvPicPr>
          <p:cNvPr descr="preencoded.png" id="110" name="Google Shape;110;p1"/>
          <p:cNvPicPr preferRelativeResize="0"/>
          <p:nvPr/>
        </p:nvPicPr>
        <p:blipFill rotWithShape="1">
          <a:blip r:embed="rId96">
            <a:alphaModFix/>
          </a:blip>
          <a:srcRect b="0" l="0" r="0" t="0"/>
          <a:stretch/>
        </p:blipFill>
        <p:spPr>
          <a:xfrm>
            <a:off x="8570979" y="4617507"/>
            <a:ext cx="106788" cy="119300"/>
          </a:xfrm>
          <a:prstGeom prst="rect">
            <a:avLst/>
          </a:prstGeom>
          <a:noFill/>
          <a:ln>
            <a:noFill/>
          </a:ln>
        </p:spPr>
      </p:pic>
      <p:pic>
        <p:nvPicPr>
          <p:cNvPr descr="preencoded.png" id="111" name="Google Shape;111;p1"/>
          <p:cNvPicPr preferRelativeResize="0"/>
          <p:nvPr/>
        </p:nvPicPr>
        <p:blipFill rotWithShape="1">
          <a:blip r:embed="rId97">
            <a:alphaModFix/>
          </a:blip>
          <a:srcRect b="0" l="0" r="0" t="0"/>
          <a:stretch/>
        </p:blipFill>
        <p:spPr>
          <a:xfrm>
            <a:off x="8157163" y="4393869"/>
            <a:ext cx="106981" cy="119276"/>
          </a:xfrm>
          <a:prstGeom prst="rect">
            <a:avLst/>
          </a:prstGeom>
          <a:noFill/>
          <a:ln>
            <a:noFill/>
          </a:ln>
        </p:spPr>
      </p:pic>
      <p:pic>
        <p:nvPicPr>
          <p:cNvPr descr="preencoded.png" id="112" name="Google Shape;112;p1"/>
          <p:cNvPicPr preferRelativeResize="0"/>
          <p:nvPr/>
        </p:nvPicPr>
        <p:blipFill rotWithShape="1">
          <a:blip r:embed="rId98">
            <a:alphaModFix/>
          </a:blip>
          <a:srcRect b="0" l="0" r="0" t="0"/>
          <a:stretch/>
        </p:blipFill>
        <p:spPr>
          <a:xfrm>
            <a:off x="8396715" y="4397608"/>
            <a:ext cx="66991" cy="115523"/>
          </a:xfrm>
          <a:prstGeom prst="rect">
            <a:avLst/>
          </a:prstGeom>
          <a:noFill/>
          <a:ln>
            <a:noFill/>
          </a:ln>
        </p:spPr>
      </p:pic>
      <p:pic>
        <p:nvPicPr>
          <p:cNvPr descr="preencoded.png" id="113" name="Google Shape;113;p1"/>
          <p:cNvPicPr preferRelativeResize="0"/>
          <p:nvPr/>
        </p:nvPicPr>
        <p:blipFill rotWithShape="1">
          <a:blip r:embed="rId98">
            <a:alphaModFix/>
          </a:blip>
          <a:srcRect b="0" l="0" r="0" t="0"/>
          <a:stretch/>
        </p:blipFill>
        <p:spPr>
          <a:xfrm>
            <a:off x="7898814" y="4621306"/>
            <a:ext cx="66990" cy="115512"/>
          </a:xfrm>
          <a:prstGeom prst="rect">
            <a:avLst/>
          </a:prstGeom>
          <a:noFill/>
          <a:ln>
            <a:noFill/>
          </a:ln>
        </p:spPr>
      </p:pic>
      <p:pic>
        <p:nvPicPr>
          <p:cNvPr descr="preencoded.png" id="114" name="Google Shape;114;p1"/>
          <p:cNvPicPr preferRelativeResize="0"/>
          <p:nvPr/>
        </p:nvPicPr>
        <p:blipFill rotWithShape="1">
          <a:blip r:embed="rId99">
            <a:alphaModFix/>
          </a:blip>
          <a:srcRect b="0" l="0" r="0" t="0"/>
          <a:stretch/>
        </p:blipFill>
        <p:spPr>
          <a:xfrm>
            <a:off x="7822210" y="4397608"/>
            <a:ext cx="66991" cy="115512"/>
          </a:xfrm>
          <a:prstGeom prst="rect">
            <a:avLst/>
          </a:prstGeom>
          <a:noFill/>
          <a:ln>
            <a:noFill/>
          </a:ln>
        </p:spPr>
      </p:pic>
      <p:pic>
        <p:nvPicPr>
          <p:cNvPr descr="preencoded.png" id="115" name="Google Shape;115;p1"/>
          <p:cNvPicPr preferRelativeResize="0"/>
          <p:nvPr/>
        </p:nvPicPr>
        <p:blipFill rotWithShape="1">
          <a:blip r:embed="rId100">
            <a:alphaModFix/>
          </a:blip>
          <a:srcRect b="0" l="0" r="0" t="0"/>
          <a:stretch/>
        </p:blipFill>
        <p:spPr>
          <a:xfrm>
            <a:off x="7659249" y="4621306"/>
            <a:ext cx="65860" cy="115512"/>
          </a:xfrm>
          <a:prstGeom prst="rect">
            <a:avLst/>
          </a:prstGeom>
          <a:noFill/>
          <a:ln>
            <a:noFill/>
          </a:ln>
        </p:spPr>
      </p:pic>
      <p:pic>
        <p:nvPicPr>
          <p:cNvPr descr="preencoded.png" id="116" name="Google Shape;116;p1"/>
          <p:cNvPicPr preferRelativeResize="0"/>
          <p:nvPr/>
        </p:nvPicPr>
        <p:blipFill rotWithShape="1">
          <a:blip r:embed="rId101">
            <a:alphaModFix/>
          </a:blip>
          <a:srcRect b="0" l="0" r="0" t="0"/>
          <a:stretch/>
        </p:blipFill>
        <p:spPr>
          <a:xfrm>
            <a:off x="7676082" y="4569870"/>
            <a:ext cx="27420" cy="27754"/>
          </a:xfrm>
          <a:prstGeom prst="rect">
            <a:avLst/>
          </a:prstGeom>
          <a:noFill/>
          <a:ln>
            <a:noFill/>
          </a:ln>
        </p:spPr>
      </p:pic>
      <p:pic>
        <p:nvPicPr>
          <p:cNvPr descr="preencoded.png" id="117" name="Google Shape;117;p1"/>
          <p:cNvPicPr preferRelativeResize="0"/>
          <p:nvPr/>
        </p:nvPicPr>
        <p:blipFill rotWithShape="1">
          <a:blip r:embed="rId102">
            <a:alphaModFix/>
          </a:blip>
          <a:srcRect b="0" l="0" r="0" t="0"/>
          <a:stretch/>
        </p:blipFill>
        <p:spPr>
          <a:xfrm>
            <a:off x="7916538" y="4569633"/>
            <a:ext cx="28269" cy="28445"/>
          </a:xfrm>
          <a:prstGeom prst="rect">
            <a:avLst/>
          </a:prstGeom>
          <a:noFill/>
          <a:ln>
            <a:noFill/>
          </a:ln>
        </p:spPr>
      </p:pic>
      <p:pic>
        <p:nvPicPr>
          <p:cNvPr descr="preencoded.png" id="118" name="Google Shape;118;p1"/>
          <p:cNvPicPr preferRelativeResize="0"/>
          <p:nvPr/>
        </p:nvPicPr>
        <p:blipFill rotWithShape="1">
          <a:blip r:embed="rId103">
            <a:alphaModFix/>
          </a:blip>
          <a:srcRect b="0" l="0" r="0" t="0"/>
          <a:stretch/>
        </p:blipFill>
        <p:spPr>
          <a:xfrm>
            <a:off x="7839089" y="4346118"/>
            <a:ext cx="27508" cy="27552"/>
          </a:xfrm>
          <a:prstGeom prst="rect">
            <a:avLst/>
          </a:prstGeom>
          <a:noFill/>
          <a:ln>
            <a:noFill/>
          </a:ln>
        </p:spPr>
      </p:pic>
      <p:pic>
        <p:nvPicPr>
          <p:cNvPr descr="preencoded.png" id="119" name="Google Shape;119;p1"/>
          <p:cNvPicPr preferRelativeResize="0"/>
          <p:nvPr/>
        </p:nvPicPr>
        <p:blipFill rotWithShape="1">
          <a:blip r:embed="rId104">
            <a:alphaModFix/>
          </a:blip>
          <a:srcRect b="0" l="0" r="0" t="0"/>
          <a:stretch/>
        </p:blipFill>
        <p:spPr>
          <a:xfrm>
            <a:off x="8414524" y="4346030"/>
            <a:ext cx="27451" cy="27740"/>
          </a:xfrm>
          <a:prstGeom prst="rect">
            <a:avLst/>
          </a:prstGeom>
          <a:noFill/>
          <a:ln>
            <a:noFill/>
          </a:ln>
        </p:spPr>
      </p:pic>
      <p:sp>
        <p:nvSpPr>
          <p:cNvPr id="120" name="Google Shape;120;p1"/>
          <p:cNvSpPr/>
          <p:nvPr/>
        </p:nvSpPr>
        <p:spPr>
          <a:xfrm>
            <a:off x="209550" y="4610100"/>
            <a:ext cx="661988"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Área</a:t>
            </a:r>
            <a:endParaRPr b="0" i="0" sz="750" u="none" cap="none" strike="noStrike">
              <a:solidFill>
                <a:schemeClr val="dk1"/>
              </a:solidFill>
              <a:latin typeface="Calibri"/>
              <a:ea typeface="Calibri"/>
              <a:cs typeface="Calibri"/>
              <a:sym typeface="Calibri"/>
            </a:endParaRPr>
          </a:p>
        </p:txBody>
      </p:sp>
      <p:sp>
        <p:nvSpPr>
          <p:cNvPr id="121" name="Google Shape;121;p1"/>
          <p:cNvSpPr/>
          <p:nvPr/>
        </p:nvSpPr>
        <p:spPr>
          <a:xfrm>
            <a:off x="209550" y="4724400"/>
            <a:ext cx="728663"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Fecha</a:t>
            </a:r>
            <a:endParaRPr b="0" i="0" sz="750" u="none" cap="none" strike="noStrike">
              <a:solidFill>
                <a:schemeClr val="dk1"/>
              </a:solidFill>
              <a:latin typeface="Calibri"/>
              <a:ea typeface="Calibri"/>
              <a:cs typeface="Calibri"/>
              <a:sym typeface="Calibri"/>
            </a:endParaRPr>
          </a:p>
        </p:txBody>
      </p:sp>
      <p:sp>
        <p:nvSpPr>
          <p:cNvPr id="122" name="Google Shape;122;p1"/>
          <p:cNvSpPr/>
          <p:nvPr/>
        </p:nvSpPr>
        <p:spPr>
          <a:xfrm>
            <a:off x="209550" y="4838700"/>
            <a:ext cx="852488"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Proyecto</a:t>
            </a:r>
            <a:endParaRPr b="0" i="0" sz="750" u="none" cap="none" strike="noStrike">
              <a:solidFill>
                <a:schemeClr val="dk1"/>
              </a:solidFill>
              <a:latin typeface="Calibri"/>
              <a:ea typeface="Calibri"/>
              <a:cs typeface="Calibri"/>
              <a:sym typeface="Calibri"/>
            </a:endParaRPr>
          </a:p>
        </p:txBody>
      </p:sp>
      <p:sp>
        <p:nvSpPr>
          <p:cNvPr id="123" name="Google Shape;123;p1"/>
          <p:cNvSpPr/>
          <p:nvPr/>
        </p:nvSpPr>
        <p:spPr>
          <a:xfrm>
            <a:off x="209550" y="190500"/>
            <a:ext cx="91821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Título de presentación</a:t>
            </a:r>
            <a:endParaRPr b="0" i="0" sz="3750" u="none" cap="none" strike="noStrike">
              <a:solidFill>
                <a:schemeClr val="dk1"/>
              </a:solidFill>
              <a:latin typeface="Helvetica Neue"/>
              <a:ea typeface="Helvetica Neue"/>
              <a:cs typeface="Helvetica Neue"/>
              <a:sym typeface="Helvetica Neue"/>
            </a:endParaRPr>
          </a:p>
        </p:txBody>
      </p:sp>
      <p:sp>
        <p:nvSpPr>
          <p:cNvPr id="124" name="Google Shape;124;p1"/>
          <p:cNvSpPr/>
          <p:nvPr/>
        </p:nvSpPr>
        <p:spPr>
          <a:xfrm>
            <a:off x="209550" y="704850"/>
            <a:ext cx="91821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Subtítulo</a:t>
            </a:r>
            <a:endParaRPr b="0" i="0" sz="37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04" name="Shape 1204"/>
        <p:cNvGrpSpPr/>
        <p:nvPr/>
      </p:nvGrpSpPr>
      <p:grpSpPr>
        <a:xfrm>
          <a:off x="0" y="0"/>
          <a:ext cx="0" cy="0"/>
          <a:chOff x="0" y="0"/>
          <a:chExt cx="0" cy="0"/>
        </a:xfrm>
      </p:grpSpPr>
      <p:sp>
        <p:nvSpPr>
          <p:cNvPr id="1205" name="Google Shape;1205;p10"/>
          <p:cNvSpPr/>
          <p:nvPr/>
        </p:nvSpPr>
        <p:spPr>
          <a:xfrm>
            <a:off x="219075"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6" name="Google Shape;1206;p10"/>
          <p:cNvSpPr/>
          <p:nvPr/>
        </p:nvSpPr>
        <p:spPr>
          <a:xfrm>
            <a:off x="3165475"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7" name="Google Shape;1207;p10"/>
          <p:cNvSpPr/>
          <p:nvPr/>
        </p:nvSpPr>
        <p:spPr>
          <a:xfrm>
            <a:off x="6097360"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8" name="Google Shape;1208;p10"/>
          <p:cNvSpPr/>
          <p:nvPr/>
        </p:nvSpPr>
        <p:spPr>
          <a:xfrm>
            <a:off x="219075"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9" name="Google Shape;1209;p10"/>
          <p:cNvSpPr/>
          <p:nvPr/>
        </p:nvSpPr>
        <p:spPr>
          <a:xfrm>
            <a:off x="3165475"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0" name="Google Shape;1210;p10"/>
          <p:cNvSpPr/>
          <p:nvPr/>
        </p:nvSpPr>
        <p:spPr>
          <a:xfrm>
            <a:off x="6097360"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1" name="Google Shape;1211;p10"/>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2" name="Google Shape;1212;p10"/>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3" name="Google Shape;1213;p10"/>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4" name="Google Shape;1214;p10"/>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5" name="Google Shape;1215;p10"/>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216" name="Google Shape;1216;p10"/>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1217" name="Google Shape;1217;p10"/>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218" name="Google Shape;1218;p10"/>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1219" name="Google Shape;1219;p10"/>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1220" name="Google Shape;1220;p10"/>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221" name="Google Shape;1221;p10"/>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1222" name="Google Shape;1222;p10"/>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223" name="Google Shape;1223;p10"/>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224" name="Google Shape;1224;p10"/>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1225" name="Google Shape;1225;p10"/>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1226" name="Google Shape;1226;p10"/>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1227" name="Google Shape;1227;p10"/>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228" name="Google Shape;1228;p10"/>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1229" name="Google Shape;1229;p10"/>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1230" name="Google Shape;1230;p10"/>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231" name="Google Shape;1231;p10"/>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1232" name="Google Shape;1232;p10"/>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1233" name="Google Shape;1233;p10"/>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1234" name="Google Shape;1234;p10"/>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1235" name="Google Shape;1235;p10"/>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1236" name="Google Shape;1236;p10"/>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1237" name="Google Shape;1237;p10"/>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1238" name="Google Shape;1238;p10"/>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1239" name="Google Shape;1239;p10"/>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1240" name="Google Shape;1240;p10"/>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1241" name="Google Shape;1241;p10"/>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1242" name="Google Shape;1242;p10"/>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1243" name="Google Shape;1243;p10"/>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244" name="Google Shape;1244;p10"/>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1245" name="Google Shape;1245;p10"/>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246" name="Google Shape;1246;p10"/>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1247" name="Google Shape;1247;p10"/>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1248" name="Google Shape;1248;p10"/>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1249" name="Google Shape;1249;p10"/>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1250" name="Google Shape;1250;p10"/>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251" name="Google Shape;1251;p10"/>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1252" name="Google Shape;1252;p10"/>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1253" name="Google Shape;1253;p10"/>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1254" name="Google Shape;1254;p10"/>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1255" name="Google Shape;1255;p10"/>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1256" name="Google Shape;1256;p10"/>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257" name="Google Shape;1257;p10"/>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258" name="Google Shape;1258;p10"/>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1259" name="Google Shape;1259;p10"/>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1260" name="Google Shape;1260;p10"/>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261" name="Google Shape;1261;p10"/>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1262" name="Google Shape;1262;p10"/>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1263" name="Google Shape;1263;p10"/>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1264" name="Google Shape;1264;p10"/>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1265" name="Google Shape;1265;p10"/>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1266" name="Google Shape;1266;p10"/>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1267" name="Google Shape;1267;p10"/>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1268" name="Google Shape;1268;p10"/>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269" name="Google Shape;1269;p10"/>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1270" name="Google Shape;1270;p10"/>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1271" name="Google Shape;1271;p10"/>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272" name="Google Shape;1272;p10"/>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273" name="Google Shape;1273;p10"/>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274" name="Google Shape;1274;p10"/>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275" name="Google Shape;1275;p10"/>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1276" name="Google Shape;1276;p10"/>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1277" name="Google Shape;1277;p10"/>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1278" name="Google Shape;1278;p10"/>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1279" name="Google Shape;1279;p10"/>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280" name="Google Shape;1280;p10"/>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1281" name="Google Shape;1281;p10"/>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1282" name="Google Shape;1282;p10"/>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283" name="Google Shape;1283;p10"/>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284" name="Google Shape;1284;p10"/>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285" name="Google Shape;1285;p10"/>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286" name="Google Shape;1286;p10"/>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1287" name="Google Shape;1287;p10"/>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1288" name="Google Shape;1288;p10"/>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1289" name="Google Shape;1289;p10"/>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1290" name="Google Shape;1290;p10"/>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1291" name="Google Shape;1291;p10"/>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292" name="Google Shape;1292;p10"/>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1293" name="Google Shape;1293;p10"/>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1294" name="Google Shape;1294;p10"/>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1295" name="Google Shape;1295;p10"/>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1296" name="Google Shape;1296;p10"/>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1297" name="Google Shape;1297;p10"/>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1298" name="Google Shape;1298;p10"/>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1299" name="Google Shape;1299;p10"/>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1300" name="Google Shape;1300;p10"/>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1301" name="Google Shape;1301;p10"/>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1302" name="Google Shape;1302;p10"/>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1303" name="Google Shape;1303;p10"/>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1304" name="Google Shape;1304;p10"/>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305" name="Google Shape;1305;p10"/>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1306" name="Google Shape;1306;p10"/>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1307" name="Google Shape;1307;p10"/>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1308" name="Google Shape;1308;p10"/>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1309" name="Google Shape;1309;p10"/>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1310" name="Google Shape;1310;p10"/>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1311" name="Google Shape;1311;p10"/>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312" name="Google Shape;1312;p10"/>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1313" name="Google Shape;1313;p10"/>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1314" name="Google Shape;1314;p10"/>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1315" name="Google Shape;1315;p10"/>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1316" name="Google Shape;1316;p10"/>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317" name="Google Shape;1317;p10"/>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1318" name="Google Shape;1318;p10"/>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1319" name="Google Shape;1319;p10"/>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1320" name="Google Shape;1320;p10"/>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1321" name="Google Shape;1321;p10"/>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1322" name="Google Shape;1322;p10"/>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1323" name="Google Shape;1323;p10"/>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28" name="Shape 1328"/>
        <p:cNvGrpSpPr/>
        <p:nvPr/>
      </p:nvGrpSpPr>
      <p:grpSpPr>
        <a:xfrm>
          <a:off x="0" y="0"/>
          <a:ext cx="0" cy="0"/>
          <a:chOff x="0" y="0"/>
          <a:chExt cx="0" cy="0"/>
        </a:xfrm>
      </p:grpSpPr>
      <p:sp>
        <p:nvSpPr>
          <p:cNvPr id="1329" name="Google Shape;1329;p11"/>
          <p:cNvSpPr/>
          <p:nvPr/>
        </p:nvSpPr>
        <p:spPr>
          <a:xfrm>
            <a:off x="0" y="0"/>
            <a:ext cx="9144000" cy="485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0" name="Google Shape;1330;p11"/>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1" name="Google Shape;1331;p11"/>
          <p:cNvSpPr/>
          <p:nvPr/>
        </p:nvSpPr>
        <p:spPr>
          <a:xfrm>
            <a:off x="209550" y="190500"/>
            <a:ext cx="8724900" cy="4476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2" name="Google Shape;1332;p11"/>
          <p:cNvSpPr/>
          <p:nvPr/>
        </p:nvSpPr>
        <p:spPr>
          <a:xfrm>
            <a:off x="209550" y="190500"/>
            <a:ext cx="2832100" cy="4476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3" name="Google Shape;1333;p11"/>
          <p:cNvSpPr/>
          <p:nvPr/>
        </p:nvSpPr>
        <p:spPr>
          <a:xfrm>
            <a:off x="3155947" y="190500"/>
            <a:ext cx="2832100" cy="4476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4" name="Google Shape;1334;p11"/>
          <p:cNvSpPr/>
          <p:nvPr/>
        </p:nvSpPr>
        <p:spPr>
          <a:xfrm>
            <a:off x="6102353" y="190500"/>
            <a:ext cx="2832100" cy="4476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5" name="Google Shape;1335;p11"/>
          <p:cNvSpPr/>
          <p:nvPr/>
        </p:nvSpPr>
        <p:spPr>
          <a:xfrm>
            <a:off x="6102353" y="190500"/>
            <a:ext cx="2832100" cy="34099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6" name="Google Shape;1336;p11"/>
          <p:cNvSpPr/>
          <p:nvPr/>
        </p:nvSpPr>
        <p:spPr>
          <a:xfrm>
            <a:off x="6102353" y="37338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7" name="Google Shape;1337;p11"/>
          <p:cNvSpPr/>
          <p:nvPr/>
        </p:nvSpPr>
        <p:spPr>
          <a:xfrm>
            <a:off x="6102353" y="37338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8" name="Google Shape;1338;p11"/>
          <p:cNvSpPr/>
          <p:nvPr/>
        </p:nvSpPr>
        <p:spPr>
          <a:xfrm>
            <a:off x="3155947" y="190500"/>
            <a:ext cx="2832100" cy="34099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9" name="Google Shape;1339;p11"/>
          <p:cNvSpPr/>
          <p:nvPr/>
        </p:nvSpPr>
        <p:spPr>
          <a:xfrm>
            <a:off x="3155947" y="37338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0" name="Google Shape;1340;p11"/>
          <p:cNvSpPr/>
          <p:nvPr/>
        </p:nvSpPr>
        <p:spPr>
          <a:xfrm>
            <a:off x="3155947" y="37338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1" name="Google Shape;1341;p11"/>
          <p:cNvSpPr/>
          <p:nvPr/>
        </p:nvSpPr>
        <p:spPr>
          <a:xfrm>
            <a:off x="209550" y="190500"/>
            <a:ext cx="2832100" cy="34099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2" name="Google Shape;1342;p11"/>
          <p:cNvSpPr/>
          <p:nvPr/>
        </p:nvSpPr>
        <p:spPr>
          <a:xfrm>
            <a:off x="209550" y="37338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3" name="Google Shape;1343;p11"/>
          <p:cNvSpPr/>
          <p:nvPr/>
        </p:nvSpPr>
        <p:spPr>
          <a:xfrm>
            <a:off x="209550" y="37338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344" name="Google Shape;1344;p11"/>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1345" name="Google Shape;1345;p11"/>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346" name="Google Shape;1346;p11"/>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1347" name="Google Shape;1347;p11"/>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1348" name="Google Shape;1348;p11"/>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349" name="Google Shape;1349;p11"/>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1350" name="Google Shape;1350;p11"/>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351" name="Google Shape;1351;p11"/>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352" name="Google Shape;1352;p11"/>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1353" name="Google Shape;1353;p11"/>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1354" name="Google Shape;1354;p11"/>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1355" name="Google Shape;1355;p11"/>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356" name="Google Shape;1356;p11"/>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1357" name="Google Shape;1357;p11"/>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1358" name="Google Shape;1358;p11"/>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359" name="Google Shape;1359;p11"/>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1360" name="Google Shape;1360;p11"/>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1361" name="Google Shape;1361;p11"/>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1362" name="Google Shape;1362;p11"/>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1363" name="Google Shape;1363;p11"/>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1364" name="Google Shape;1364;p11"/>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1365" name="Google Shape;1365;p11"/>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1366" name="Google Shape;1366;p11"/>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1367" name="Google Shape;1367;p11"/>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1368" name="Google Shape;1368;p11"/>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1369" name="Google Shape;1369;p11"/>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1370" name="Google Shape;1370;p11"/>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1371" name="Google Shape;1371;p11"/>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372" name="Google Shape;1372;p11"/>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1373" name="Google Shape;1373;p11"/>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374" name="Google Shape;1374;p11"/>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1375" name="Google Shape;1375;p11"/>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1376" name="Google Shape;1376;p11"/>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1377" name="Google Shape;1377;p11"/>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1378" name="Google Shape;1378;p11"/>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379" name="Google Shape;1379;p11"/>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1380" name="Google Shape;1380;p11"/>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1381" name="Google Shape;1381;p11"/>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1382" name="Google Shape;1382;p11"/>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1383" name="Google Shape;1383;p11"/>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1384" name="Google Shape;1384;p11"/>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385" name="Google Shape;1385;p11"/>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386" name="Google Shape;1386;p11"/>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1387" name="Google Shape;1387;p11"/>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1388" name="Google Shape;1388;p11"/>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389" name="Google Shape;1389;p11"/>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1390" name="Google Shape;1390;p11"/>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1391" name="Google Shape;1391;p11"/>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1392" name="Google Shape;1392;p11"/>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1393" name="Google Shape;1393;p11"/>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1394" name="Google Shape;1394;p11"/>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1395" name="Google Shape;1395;p11"/>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1396" name="Google Shape;1396;p11"/>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397" name="Google Shape;1397;p11"/>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1398" name="Google Shape;1398;p11"/>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1399" name="Google Shape;1399;p11"/>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400" name="Google Shape;1400;p11"/>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401" name="Google Shape;1401;p11"/>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402" name="Google Shape;1402;p11"/>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403" name="Google Shape;1403;p11"/>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1404" name="Google Shape;1404;p11"/>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1405" name="Google Shape;1405;p11"/>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1406" name="Google Shape;1406;p11"/>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1407" name="Google Shape;1407;p11"/>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408" name="Google Shape;1408;p11"/>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1409" name="Google Shape;1409;p11"/>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1410" name="Google Shape;1410;p11"/>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411" name="Google Shape;1411;p11"/>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412" name="Google Shape;1412;p11"/>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413" name="Google Shape;1413;p11"/>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414" name="Google Shape;1414;p11"/>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1415" name="Google Shape;1415;p11"/>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1416" name="Google Shape;1416;p11"/>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1417" name="Google Shape;1417;p11"/>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1418" name="Google Shape;1418;p11"/>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1419" name="Google Shape;1419;p11"/>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420" name="Google Shape;1420;p11"/>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1421" name="Google Shape;1421;p11"/>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1422" name="Google Shape;1422;p11"/>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1423" name="Google Shape;1423;p11"/>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1424" name="Google Shape;1424;p11"/>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1425" name="Google Shape;1425;p11"/>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1426" name="Google Shape;1426;p11"/>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1427" name="Google Shape;1427;p11"/>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428" name="Google Shape;1428;p11"/>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1429" name="Google Shape;1429;p11"/>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1430" name="Google Shape;1430;p11"/>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1431" name="Google Shape;1431;p11"/>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1432" name="Google Shape;1432;p11"/>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433" name="Google Shape;1433;p11"/>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1434" name="Google Shape;1434;p11"/>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1435" name="Google Shape;1435;p11"/>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436" name="Google Shape;1436;p11"/>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1437" name="Google Shape;1437;p11"/>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1438" name="Google Shape;1438;p11"/>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1439" name="Google Shape;1439;p11"/>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440" name="Google Shape;1440;p11"/>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1441" name="Google Shape;1441;p11"/>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1442" name="Google Shape;1442;p11"/>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1443" name="Google Shape;1443;p11"/>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1444" name="Google Shape;1444;p11"/>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445" name="Google Shape;1445;p11"/>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1446" name="Google Shape;1446;p11"/>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1447" name="Google Shape;1447;p11"/>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1448" name="Google Shape;1448;p11"/>
          <p:cNvSpPr/>
          <p:nvPr/>
        </p:nvSpPr>
        <p:spPr>
          <a:xfrm>
            <a:off x="6102353" y="4019550"/>
            <a:ext cx="2832097"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1449" name="Google Shape;1449;p11"/>
          <p:cNvSpPr/>
          <p:nvPr/>
        </p:nvSpPr>
        <p:spPr>
          <a:xfrm>
            <a:off x="6102353" y="37338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1450" name="Google Shape;1450;p11"/>
          <p:cNvSpPr/>
          <p:nvPr/>
        </p:nvSpPr>
        <p:spPr>
          <a:xfrm>
            <a:off x="3155947" y="4019550"/>
            <a:ext cx="2832097"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1451" name="Google Shape;1451;p11"/>
          <p:cNvSpPr/>
          <p:nvPr/>
        </p:nvSpPr>
        <p:spPr>
          <a:xfrm>
            <a:off x="3155947" y="37338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1452" name="Google Shape;1452;p11"/>
          <p:cNvSpPr/>
          <p:nvPr/>
        </p:nvSpPr>
        <p:spPr>
          <a:xfrm>
            <a:off x="209550" y="4019550"/>
            <a:ext cx="2832097"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1453" name="Google Shape;1453;p11"/>
          <p:cNvSpPr/>
          <p:nvPr/>
        </p:nvSpPr>
        <p:spPr>
          <a:xfrm>
            <a:off x="209550" y="37338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1454" name="Google Shape;1454;p11"/>
          <p:cNvSpPr/>
          <p:nvPr/>
        </p:nvSpPr>
        <p:spPr>
          <a:xfrm>
            <a:off x="219075"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5" name="Google Shape;1455;p11"/>
          <p:cNvSpPr/>
          <p:nvPr/>
        </p:nvSpPr>
        <p:spPr>
          <a:xfrm>
            <a:off x="3170024"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6" name="Google Shape;1456;p11"/>
          <p:cNvSpPr/>
          <p:nvPr/>
        </p:nvSpPr>
        <p:spPr>
          <a:xfrm>
            <a:off x="6111876"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61" name="Shape 1461"/>
        <p:cNvGrpSpPr/>
        <p:nvPr/>
      </p:nvGrpSpPr>
      <p:grpSpPr>
        <a:xfrm>
          <a:off x="0" y="0"/>
          <a:ext cx="0" cy="0"/>
          <a:chOff x="0" y="0"/>
          <a:chExt cx="0" cy="0"/>
        </a:xfrm>
      </p:grpSpPr>
      <p:sp>
        <p:nvSpPr>
          <p:cNvPr id="1462" name="Google Shape;1462;p12"/>
          <p:cNvSpPr/>
          <p:nvPr/>
        </p:nvSpPr>
        <p:spPr>
          <a:xfrm>
            <a:off x="219075"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3" name="Google Shape;1463;p12"/>
          <p:cNvSpPr/>
          <p:nvPr/>
        </p:nvSpPr>
        <p:spPr>
          <a:xfrm>
            <a:off x="3170024"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4" name="Google Shape;1464;p12"/>
          <p:cNvSpPr/>
          <p:nvPr/>
        </p:nvSpPr>
        <p:spPr>
          <a:xfrm>
            <a:off x="6111876"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5" name="Google Shape;1465;p1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6" name="Google Shape;1466;p12"/>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7" name="Google Shape;1467;p12"/>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8" name="Google Shape;1468;p12"/>
          <p:cNvSpPr/>
          <p:nvPr/>
        </p:nvSpPr>
        <p:spPr>
          <a:xfrm>
            <a:off x="209550"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12"/>
          <p:cNvSpPr/>
          <p:nvPr/>
        </p:nvSpPr>
        <p:spPr>
          <a:xfrm>
            <a:off x="3155947"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12"/>
          <p:cNvSpPr/>
          <p:nvPr/>
        </p:nvSpPr>
        <p:spPr>
          <a:xfrm>
            <a:off x="6102353"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12"/>
          <p:cNvSpPr/>
          <p:nvPr/>
        </p:nvSpPr>
        <p:spPr>
          <a:xfrm>
            <a:off x="6102353"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12"/>
          <p:cNvSpPr/>
          <p:nvPr/>
        </p:nvSpPr>
        <p:spPr>
          <a:xfrm>
            <a:off x="6102353"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12"/>
          <p:cNvSpPr/>
          <p:nvPr/>
        </p:nvSpPr>
        <p:spPr>
          <a:xfrm>
            <a:off x="6102353"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12"/>
          <p:cNvSpPr/>
          <p:nvPr/>
        </p:nvSpPr>
        <p:spPr>
          <a:xfrm>
            <a:off x="3155947"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12"/>
          <p:cNvSpPr/>
          <p:nvPr/>
        </p:nvSpPr>
        <p:spPr>
          <a:xfrm>
            <a:off x="3155947"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12"/>
          <p:cNvSpPr/>
          <p:nvPr/>
        </p:nvSpPr>
        <p:spPr>
          <a:xfrm>
            <a:off x="3155947"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12"/>
          <p:cNvSpPr/>
          <p:nvPr/>
        </p:nvSpPr>
        <p:spPr>
          <a:xfrm>
            <a:off x="209550"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8" name="Google Shape;1478;p12"/>
          <p:cNvSpPr/>
          <p:nvPr/>
        </p:nvSpPr>
        <p:spPr>
          <a:xfrm>
            <a:off x="209550"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9" name="Google Shape;1479;p12"/>
          <p:cNvSpPr/>
          <p:nvPr/>
        </p:nvSpPr>
        <p:spPr>
          <a:xfrm>
            <a:off x="209550"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480" name="Google Shape;1480;p12"/>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1481" name="Google Shape;1481;p12"/>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482" name="Google Shape;1482;p12"/>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1483" name="Google Shape;1483;p12"/>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1484" name="Google Shape;1484;p12"/>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485" name="Google Shape;1485;p12"/>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1486" name="Google Shape;1486;p12"/>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487" name="Google Shape;1487;p12"/>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488" name="Google Shape;1488;p12"/>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1489" name="Google Shape;1489;p12"/>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1490" name="Google Shape;1490;p12"/>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1491" name="Google Shape;1491;p12"/>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492" name="Google Shape;1492;p12"/>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1493" name="Google Shape;1493;p12"/>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1494" name="Google Shape;1494;p12"/>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495" name="Google Shape;1495;p12"/>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1496" name="Google Shape;1496;p12"/>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1497" name="Google Shape;1497;p12"/>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1498" name="Google Shape;1498;p12"/>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1499" name="Google Shape;1499;p12"/>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1500" name="Google Shape;1500;p12"/>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1501" name="Google Shape;1501;p12"/>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1502" name="Google Shape;1502;p12"/>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1503" name="Google Shape;1503;p12"/>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1504" name="Google Shape;1504;p12"/>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1505" name="Google Shape;1505;p12"/>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1506" name="Google Shape;1506;p12"/>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1507" name="Google Shape;1507;p12"/>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508" name="Google Shape;1508;p12"/>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1509" name="Google Shape;1509;p12"/>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510" name="Google Shape;1510;p12"/>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1511" name="Google Shape;1511;p12"/>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1512" name="Google Shape;1512;p12"/>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1513" name="Google Shape;1513;p12"/>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1514" name="Google Shape;1514;p12"/>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515" name="Google Shape;1515;p12"/>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1516" name="Google Shape;1516;p12"/>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1517" name="Google Shape;1517;p12"/>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1518" name="Google Shape;1518;p12"/>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1519" name="Google Shape;1519;p12"/>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1520" name="Google Shape;1520;p12"/>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521" name="Google Shape;1521;p12"/>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522" name="Google Shape;1522;p12"/>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1523" name="Google Shape;1523;p12"/>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1524" name="Google Shape;1524;p12"/>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525" name="Google Shape;1525;p12"/>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1526" name="Google Shape;1526;p12"/>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1527" name="Google Shape;1527;p12"/>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1528" name="Google Shape;1528;p12"/>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1529" name="Google Shape;1529;p12"/>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1530" name="Google Shape;1530;p12"/>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1531" name="Google Shape;1531;p12"/>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1532" name="Google Shape;1532;p12"/>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533" name="Google Shape;1533;p12"/>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1534" name="Google Shape;1534;p12"/>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1535" name="Google Shape;1535;p12"/>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536" name="Google Shape;1536;p12"/>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537" name="Google Shape;1537;p12"/>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538" name="Google Shape;1538;p12"/>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539" name="Google Shape;1539;p12"/>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1540" name="Google Shape;1540;p12"/>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1541" name="Google Shape;1541;p12"/>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1542" name="Google Shape;1542;p12"/>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1543" name="Google Shape;1543;p12"/>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544" name="Google Shape;1544;p12"/>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1545" name="Google Shape;1545;p12"/>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1546" name="Google Shape;1546;p12"/>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547" name="Google Shape;1547;p12"/>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548" name="Google Shape;1548;p12"/>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549" name="Google Shape;1549;p12"/>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550" name="Google Shape;1550;p12"/>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1551" name="Google Shape;1551;p12"/>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1552" name="Google Shape;1552;p12"/>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1553" name="Google Shape;1553;p12"/>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1554" name="Google Shape;1554;p12"/>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1555" name="Google Shape;1555;p12"/>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556" name="Google Shape;1556;p12"/>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1557" name="Google Shape;1557;p12"/>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1558" name="Google Shape;1558;p12"/>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1559" name="Google Shape;1559;p12"/>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1560" name="Google Shape;1560;p12"/>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1561" name="Google Shape;1561;p12"/>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1562" name="Google Shape;1562;p12"/>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1563" name="Google Shape;1563;p12"/>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564" name="Google Shape;1564;p12"/>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1565" name="Google Shape;1565;p12"/>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1566" name="Google Shape;1566;p12"/>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1567" name="Google Shape;1567;p12"/>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1568" name="Google Shape;1568;p12"/>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569" name="Google Shape;1569;p12"/>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1570" name="Google Shape;1570;p12"/>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1571" name="Google Shape;1571;p12"/>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572" name="Google Shape;1572;p12"/>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1573" name="Google Shape;1573;p12"/>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1574" name="Google Shape;1574;p12"/>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1575" name="Google Shape;1575;p12"/>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576" name="Google Shape;1576;p12"/>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1577" name="Google Shape;1577;p12"/>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1578" name="Google Shape;1578;p12"/>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1579" name="Google Shape;1579;p12"/>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1580" name="Google Shape;1580;p12"/>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581" name="Google Shape;1581;p12"/>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1582" name="Google Shape;1582;p12"/>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1583" name="Google Shape;1583;p12"/>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1584" name="Google Shape;1584;p12"/>
          <p:cNvSpPr/>
          <p:nvPr/>
        </p:nvSpPr>
        <p:spPr>
          <a:xfrm>
            <a:off x="6102353"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585" name="Google Shape;1585;p12"/>
          <p:cNvSpPr/>
          <p:nvPr/>
        </p:nvSpPr>
        <p:spPr>
          <a:xfrm>
            <a:off x="6102353"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1586" name="Google Shape;1586;p12"/>
          <p:cNvSpPr/>
          <p:nvPr/>
        </p:nvSpPr>
        <p:spPr>
          <a:xfrm>
            <a:off x="3155947"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587" name="Google Shape;1587;p12"/>
          <p:cNvSpPr/>
          <p:nvPr/>
        </p:nvSpPr>
        <p:spPr>
          <a:xfrm>
            <a:off x="3155947"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1588" name="Google Shape;1588;p12"/>
          <p:cNvSpPr/>
          <p:nvPr/>
        </p:nvSpPr>
        <p:spPr>
          <a:xfrm>
            <a:off x="209550"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589" name="Google Shape;1589;p12"/>
          <p:cNvSpPr/>
          <p:nvPr/>
        </p:nvSpPr>
        <p:spPr>
          <a:xfrm>
            <a:off x="209550"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94" name="Shape 1594"/>
        <p:cNvGrpSpPr/>
        <p:nvPr/>
      </p:nvGrpSpPr>
      <p:grpSpPr>
        <a:xfrm>
          <a:off x="0" y="0"/>
          <a:ext cx="0" cy="0"/>
          <a:chOff x="0" y="0"/>
          <a:chExt cx="0" cy="0"/>
        </a:xfrm>
      </p:grpSpPr>
      <p:sp>
        <p:nvSpPr>
          <p:cNvPr id="1595" name="Google Shape;1595;p13"/>
          <p:cNvSpPr/>
          <p:nvPr/>
        </p:nvSpPr>
        <p:spPr>
          <a:xfrm>
            <a:off x="219075"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6" name="Google Shape;1596;p13"/>
          <p:cNvSpPr/>
          <p:nvPr/>
        </p:nvSpPr>
        <p:spPr>
          <a:xfrm>
            <a:off x="2425246"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13"/>
          <p:cNvSpPr/>
          <p:nvPr/>
        </p:nvSpPr>
        <p:spPr>
          <a:xfrm>
            <a:off x="4631417"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8" name="Google Shape;1598;p13"/>
          <p:cNvSpPr/>
          <p:nvPr/>
        </p:nvSpPr>
        <p:spPr>
          <a:xfrm>
            <a:off x="6837589"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9" name="Google Shape;1599;p13"/>
          <p:cNvSpPr/>
          <p:nvPr/>
        </p:nvSpPr>
        <p:spPr>
          <a:xfrm>
            <a:off x="0" y="0"/>
            <a:ext cx="9144000" cy="48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0" name="Google Shape;1600;p13"/>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1" name="Google Shape;1601;p13"/>
          <p:cNvSpPr/>
          <p:nvPr/>
        </p:nvSpPr>
        <p:spPr>
          <a:xfrm>
            <a:off x="209550" y="190500"/>
            <a:ext cx="8724900" cy="441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2" name="Google Shape;1602;p13"/>
          <p:cNvSpPr/>
          <p:nvPr/>
        </p:nvSpPr>
        <p:spPr>
          <a:xfrm>
            <a:off x="209550" y="190500"/>
            <a:ext cx="2095500" cy="441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3" name="Google Shape;1603;p13"/>
          <p:cNvSpPr/>
          <p:nvPr/>
        </p:nvSpPr>
        <p:spPr>
          <a:xfrm>
            <a:off x="2419350" y="190500"/>
            <a:ext cx="2095500" cy="441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4" name="Google Shape;1604;p13"/>
          <p:cNvSpPr/>
          <p:nvPr/>
        </p:nvSpPr>
        <p:spPr>
          <a:xfrm>
            <a:off x="4629150" y="190500"/>
            <a:ext cx="2095500" cy="441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5" name="Google Shape;1605;p13"/>
          <p:cNvSpPr/>
          <p:nvPr/>
        </p:nvSpPr>
        <p:spPr>
          <a:xfrm>
            <a:off x="6838950" y="190500"/>
            <a:ext cx="2095500" cy="441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6" name="Google Shape;1606;p13"/>
          <p:cNvSpPr/>
          <p:nvPr/>
        </p:nvSpPr>
        <p:spPr>
          <a:xfrm>
            <a:off x="6838950" y="190500"/>
            <a:ext cx="2095500" cy="33718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7" name="Google Shape;1607;p13"/>
          <p:cNvSpPr/>
          <p:nvPr/>
        </p:nvSpPr>
        <p:spPr>
          <a:xfrm>
            <a:off x="6838950" y="369570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8" name="Google Shape;1608;p13"/>
          <p:cNvSpPr/>
          <p:nvPr/>
        </p:nvSpPr>
        <p:spPr>
          <a:xfrm>
            <a:off x="6838950" y="369570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9" name="Google Shape;1609;p13"/>
          <p:cNvSpPr/>
          <p:nvPr/>
        </p:nvSpPr>
        <p:spPr>
          <a:xfrm>
            <a:off x="4629150" y="190500"/>
            <a:ext cx="2095500" cy="33718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0" name="Google Shape;1610;p13"/>
          <p:cNvSpPr/>
          <p:nvPr/>
        </p:nvSpPr>
        <p:spPr>
          <a:xfrm>
            <a:off x="4629150" y="369570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1" name="Google Shape;1611;p13"/>
          <p:cNvSpPr/>
          <p:nvPr/>
        </p:nvSpPr>
        <p:spPr>
          <a:xfrm>
            <a:off x="4629150" y="369570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2" name="Google Shape;1612;p13"/>
          <p:cNvSpPr/>
          <p:nvPr/>
        </p:nvSpPr>
        <p:spPr>
          <a:xfrm>
            <a:off x="2419350" y="190500"/>
            <a:ext cx="2095500" cy="33718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3" name="Google Shape;1613;p13"/>
          <p:cNvSpPr/>
          <p:nvPr/>
        </p:nvSpPr>
        <p:spPr>
          <a:xfrm>
            <a:off x="2419350" y="369570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4" name="Google Shape;1614;p13"/>
          <p:cNvSpPr/>
          <p:nvPr/>
        </p:nvSpPr>
        <p:spPr>
          <a:xfrm>
            <a:off x="2419350" y="369570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5" name="Google Shape;1615;p13"/>
          <p:cNvSpPr/>
          <p:nvPr/>
        </p:nvSpPr>
        <p:spPr>
          <a:xfrm>
            <a:off x="209550" y="190500"/>
            <a:ext cx="2095500" cy="33718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6" name="Google Shape;1616;p13"/>
          <p:cNvSpPr/>
          <p:nvPr/>
        </p:nvSpPr>
        <p:spPr>
          <a:xfrm>
            <a:off x="209550" y="369570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7" name="Google Shape;1617;p13"/>
          <p:cNvSpPr/>
          <p:nvPr/>
        </p:nvSpPr>
        <p:spPr>
          <a:xfrm>
            <a:off x="209550" y="369570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618" name="Google Shape;1618;p13"/>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1619" name="Google Shape;1619;p13"/>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620" name="Google Shape;1620;p13"/>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1621" name="Google Shape;1621;p13"/>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1622" name="Google Shape;1622;p13"/>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623" name="Google Shape;1623;p13"/>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1624" name="Google Shape;1624;p13"/>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625" name="Google Shape;1625;p13"/>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626" name="Google Shape;1626;p13"/>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1627" name="Google Shape;1627;p13"/>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1628" name="Google Shape;1628;p13"/>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1629" name="Google Shape;1629;p13"/>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630" name="Google Shape;1630;p13"/>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1631" name="Google Shape;1631;p13"/>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1632" name="Google Shape;1632;p13"/>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633" name="Google Shape;1633;p13"/>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1634" name="Google Shape;1634;p13"/>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1635" name="Google Shape;1635;p13"/>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1636" name="Google Shape;1636;p13"/>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1637" name="Google Shape;1637;p13"/>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1638" name="Google Shape;1638;p13"/>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1639" name="Google Shape;1639;p13"/>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1640" name="Google Shape;1640;p13"/>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1641" name="Google Shape;1641;p13"/>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1642" name="Google Shape;1642;p13"/>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1643" name="Google Shape;1643;p13"/>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1644" name="Google Shape;1644;p13"/>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1645" name="Google Shape;1645;p13"/>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646" name="Google Shape;1646;p13"/>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1647" name="Google Shape;1647;p13"/>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648" name="Google Shape;1648;p13"/>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1649" name="Google Shape;1649;p13"/>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1650" name="Google Shape;1650;p13"/>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1651" name="Google Shape;1651;p13"/>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1652" name="Google Shape;1652;p13"/>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653" name="Google Shape;1653;p13"/>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1654" name="Google Shape;1654;p13"/>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1655" name="Google Shape;1655;p13"/>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1656" name="Google Shape;1656;p13"/>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1657" name="Google Shape;1657;p13"/>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1658" name="Google Shape;1658;p13"/>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659" name="Google Shape;1659;p13"/>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660" name="Google Shape;1660;p13"/>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1661" name="Google Shape;1661;p13"/>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1662" name="Google Shape;1662;p13"/>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663" name="Google Shape;1663;p13"/>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1664" name="Google Shape;1664;p13"/>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1665" name="Google Shape;1665;p13"/>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1666" name="Google Shape;1666;p13"/>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1667" name="Google Shape;1667;p13"/>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1668" name="Google Shape;1668;p13"/>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1669" name="Google Shape;1669;p13"/>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1670" name="Google Shape;1670;p13"/>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671" name="Google Shape;1671;p13"/>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1672" name="Google Shape;1672;p13"/>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1673" name="Google Shape;1673;p13"/>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674" name="Google Shape;1674;p13"/>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675" name="Google Shape;1675;p13"/>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676" name="Google Shape;1676;p13"/>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677" name="Google Shape;1677;p13"/>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1678" name="Google Shape;1678;p13"/>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1679" name="Google Shape;1679;p13"/>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1680" name="Google Shape;1680;p13"/>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1681" name="Google Shape;1681;p13"/>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682" name="Google Shape;1682;p13"/>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1683" name="Google Shape;1683;p13"/>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1684" name="Google Shape;1684;p13"/>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685" name="Google Shape;1685;p13"/>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686" name="Google Shape;1686;p13"/>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687" name="Google Shape;1687;p13"/>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688" name="Google Shape;1688;p13"/>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1689" name="Google Shape;1689;p13"/>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1690" name="Google Shape;1690;p13"/>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1691" name="Google Shape;1691;p13"/>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1692" name="Google Shape;1692;p13"/>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1693" name="Google Shape;1693;p13"/>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694" name="Google Shape;1694;p13"/>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1695" name="Google Shape;1695;p13"/>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1696" name="Google Shape;1696;p13"/>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1697" name="Google Shape;1697;p13"/>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1698" name="Google Shape;1698;p13"/>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1699" name="Google Shape;1699;p13"/>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1700" name="Google Shape;1700;p13"/>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1701" name="Google Shape;1701;p13"/>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702" name="Google Shape;1702;p13"/>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1703" name="Google Shape;1703;p13"/>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1704" name="Google Shape;1704;p13"/>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1705" name="Google Shape;1705;p13"/>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1706" name="Google Shape;1706;p13"/>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707" name="Google Shape;1707;p13"/>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1708" name="Google Shape;1708;p13"/>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1709" name="Google Shape;1709;p13"/>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710" name="Google Shape;1710;p13"/>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1711" name="Google Shape;1711;p13"/>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1712" name="Google Shape;1712;p13"/>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1713" name="Google Shape;1713;p13"/>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714" name="Google Shape;1714;p13"/>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1715" name="Google Shape;1715;p13"/>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1716" name="Google Shape;1716;p13"/>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1717" name="Google Shape;1717;p13"/>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1718" name="Google Shape;1718;p13"/>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719" name="Google Shape;1719;p13"/>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1720" name="Google Shape;1720;p13"/>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1721" name="Google Shape;1721;p13"/>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1722" name="Google Shape;1722;p13"/>
          <p:cNvSpPr/>
          <p:nvPr/>
        </p:nvSpPr>
        <p:spPr>
          <a:xfrm>
            <a:off x="6838950" y="398145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1723" name="Google Shape;1723;p13"/>
          <p:cNvSpPr/>
          <p:nvPr/>
        </p:nvSpPr>
        <p:spPr>
          <a:xfrm>
            <a:off x="6838950" y="369570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1724" name="Google Shape;1724;p13"/>
          <p:cNvSpPr/>
          <p:nvPr/>
        </p:nvSpPr>
        <p:spPr>
          <a:xfrm>
            <a:off x="4629150" y="398145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1725" name="Google Shape;1725;p13"/>
          <p:cNvSpPr/>
          <p:nvPr/>
        </p:nvSpPr>
        <p:spPr>
          <a:xfrm>
            <a:off x="4629150" y="369570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1726" name="Google Shape;1726;p13"/>
          <p:cNvSpPr/>
          <p:nvPr/>
        </p:nvSpPr>
        <p:spPr>
          <a:xfrm>
            <a:off x="2419350" y="398145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1727" name="Google Shape;1727;p13"/>
          <p:cNvSpPr/>
          <p:nvPr/>
        </p:nvSpPr>
        <p:spPr>
          <a:xfrm>
            <a:off x="2419350" y="369570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1728" name="Google Shape;1728;p13"/>
          <p:cNvSpPr/>
          <p:nvPr/>
        </p:nvSpPr>
        <p:spPr>
          <a:xfrm>
            <a:off x="209550" y="398145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1729" name="Google Shape;1729;p13"/>
          <p:cNvSpPr/>
          <p:nvPr/>
        </p:nvSpPr>
        <p:spPr>
          <a:xfrm>
            <a:off x="209550" y="369570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34" name="Shape 1734"/>
        <p:cNvGrpSpPr/>
        <p:nvPr/>
      </p:nvGrpSpPr>
      <p:grpSpPr>
        <a:xfrm>
          <a:off x="0" y="0"/>
          <a:ext cx="0" cy="0"/>
          <a:chOff x="0" y="0"/>
          <a:chExt cx="0" cy="0"/>
        </a:xfrm>
      </p:grpSpPr>
      <p:sp>
        <p:nvSpPr>
          <p:cNvPr id="1735" name="Google Shape;1735;p14"/>
          <p:cNvSpPr/>
          <p:nvPr/>
        </p:nvSpPr>
        <p:spPr>
          <a:xfrm>
            <a:off x="219075"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6" name="Google Shape;1736;p14"/>
          <p:cNvSpPr/>
          <p:nvPr/>
        </p:nvSpPr>
        <p:spPr>
          <a:xfrm>
            <a:off x="2425246"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7" name="Google Shape;1737;p14"/>
          <p:cNvSpPr/>
          <p:nvPr/>
        </p:nvSpPr>
        <p:spPr>
          <a:xfrm>
            <a:off x="4631417"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8" name="Google Shape;1738;p14"/>
          <p:cNvSpPr/>
          <p:nvPr/>
        </p:nvSpPr>
        <p:spPr>
          <a:xfrm>
            <a:off x="6837589"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9" name="Google Shape;1739;p1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0" name="Google Shape;1740;p14"/>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1" name="Google Shape;1741;p14"/>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14"/>
          <p:cNvSpPr/>
          <p:nvPr/>
        </p:nvSpPr>
        <p:spPr>
          <a:xfrm>
            <a:off x="2095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3" name="Google Shape;1743;p14"/>
          <p:cNvSpPr/>
          <p:nvPr/>
        </p:nvSpPr>
        <p:spPr>
          <a:xfrm>
            <a:off x="24193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4" name="Google Shape;1744;p14"/>
          <p:cNvSpPr/>
          <p:nvPr/>
        </p:nvSpPr>
        <p:spPr>
          <a:xfrm>
            <a:off x="46291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5" name="Google Shape;1745;p14"/>
          <p:cNvSpPr/>
          <p:nvPr/>
        </p:nvSpPr>
        <p:spPr>
          <a:xfrm>
            <a:off x="68389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6" name="Google Shape;1746;p14"/>
          <p:cNvSpPr/>
          <p:nvPr/>
        </p:nvSpPr>
        <p:spPr>
          <a:xfrm>
            <a:off x="68389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7" name="Google Shape;1747;p14"/>
          <p:cNvSpPr/>
          <p:nvPr/>
        </p:nvSpPr>
        <p:spPr>
          <a:xfrm>
            <a:off x="68389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14"/>
          <p:cNvSpPr/>
          <p:nvPr/>
        </p:nvSpPr>
        <p:spPr>
          <a:xfrm>
            <a:off x="68389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9" name="Google Shape;1749;p14"/>
          <p:cNvSpPr/>
          <p:nvPr/>
        </p:nvSpPr>
        <p:spPr>
          <a:xfrm>
            <a:off x="46291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0" name="Google Shape;1750;p14"/>
          <p:cNvSpPr/>
          <p:nvPr/>
        </p:nvSpPr>
        <p:spPr>
          <a:xfrm>
            <a:off x="46291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14"/>
          <p:cNvSpPr/>
          <p:nvPr/>
        </p:nvSpPr>
        <p:spPr>
          <a:xfrm>
            <a:off x="46291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2" name="Google Shape;1752;p14"/>
          <p:cNvSpPr/>
          <p:nvPr/>
        </p:nvSpPr>
        <p:spPr>
          <a:xfrm>
            <a:off x="24193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3" name="Google Shape;1753;p14"/>
          <p:cNvSpPr/>
          <p:nvPr/>
        </p:nvSpPr>
        <p:spPr>
          <a:xfrm>
            <a:off x="24193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14"/>
          <p:cNvSpPr/>
          <p:nvPr/>
        </p:nvSpPr>
        <p:spPr>
          <a:xfrm>
            <a:off x="24193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5" name="Google Shape;1755;p14"/>
          <p:cNvSpPr/>
          <p:nvPr/>
        </p:nvSpPr>
        <p:spPr>
          <a:xfrm>
            <a:off x="2095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6" name="Google Shape;1756;p14"/>
          <p:cNvSpPr/>
          <p:nvPr/>
        </p:nvSpPr>
        <p:spPr>
          <a:xfrm>
            <a:off x="2095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7" name="Google Shape;1757;p14"/>
          <p:cNvSpPr/>
          <p:nvPr/>
        </p:nvSpPr>
        <p:spPr>
          <a:xfrm>
            <a:off x="2095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758" name="Google Shape;1758;p14"/>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1759" name="Google Shape;1759;p14"/>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760" name="Google Shape;1760;p14"/>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1761" name="Google Shape;1761;p14"/>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1762" name="Google Shape;1762;p14"/>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763" name="Google Shape;1763;p14"/>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1764" name="Google Shape;1764;p14"/>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765" name="Google Shape;1765;p14"/>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766" name="Google Shape;1766;p14"/>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1767" name="Google Shape;1767;p14"/>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1768" name="Google Shape;1768;p14"/>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1769" name="Google Shape;1769;p14"/>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770" name="Google Shape;1770;p14"/>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1771" name="Google Shape;1771;p14"/>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1772" name="Google Shape;1772;p14"/>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773" name="Google Shape;1773;p14"/>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1774" name="Google Shape;1774;p14"/>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1775" name="Google Shape;1775;p14"/>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1776" name="Google Shape;1776;p14"/>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1777" name="Google Shape;1777;p14"/>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1778" name="Google Shape;1778;p14"/>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1779" name="Google Shape;1779;p14"/>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1780" name="Google Shape;1780;p14"/>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1781" name="Google Shape;1781;p14"/>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1782" name="Google Shape;1782;p14"/>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1783" name="Google Shape;1783;p14"/>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1784" name="Google Shape;1784;p14"/>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1785" name="Google Shape;1785;p14"/>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786" name="Google Shape;1786;p14"/>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1787" name="Google Shape;1787;p14"/>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788" name="Google Shape;1788;p14"/>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1789" name="Google Shape;1789;p14"/>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1790" name="Google Shape;1790;p14"/>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1791" name="Google Shape;1791;p14"/>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1792" name="Google Shape;1792;p14"/>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793" name="Google Shape;1793;p14"/>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1794" name="Google Shape;1794;p14"/>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1795" name="Google Shape;1795;p14"/>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1796" name="Google Shape;1796;p14"/>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1797" name="Google Shape;1797;p14"/>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1798" name="Google Shape;1798;p14"/>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799" name="Google Shape;1799;p14"/>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800" name="Google Shape;1800;p14"/>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1801" name="Google Shape;1801;p14"/>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1802" name="Google Shape;1802;p14"/>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803" name="Google Shape;1803;p14"/>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1804" name="Google Shape;1804;p14"/>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1805" name="Google Shape;1805;p14"/>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1806" name="Google Shape;1806;p14"/>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1807" name="Google Shape;1807;p14"/>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1808" name="Google Shape;1808;p14"/>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1809" name="Google Shape;1809;p14"/>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1810" name="Google Shape;1810;p14"/>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811" name="Google Shape;1811;p14"/>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1812" name="Google Shape;1812;p14"/>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1813" name="Google Shape;1813;p14"/>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814" name="Google Shape;1814;p14"/>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815" name="Google Shape;1815;p14"/>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816" name="Google Shape;1816;p14"/>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817" name="Google Shape;1817;p14"/>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1818" name="Google Shape;1818;p14"/>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1819" name="Google Shape;1819;p14"/>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1820" name="Google Shape;1820;p14"/>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1821" name="Google Shape;1821;p14"/>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822" name="Google Shape;1822;p14"/>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1823" name="Google Shape;1823;p14"/>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1824" name="Google Shape;1824;p14"/>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825" name="Google Shape;1825;p14"/>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826" name="Google Shape;1826;p14"/>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827" name="Google Shape;1827;p14"/>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828" name="Google Shape;1828;p14"/>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1829" name="Google Shape;1829;p14"/>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1830" name="Google Shape;1830;p14"/>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1831" name="Google Shape;1831;p14"/>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1832" name="Google Shape;1832;p14"/>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1833" name="Google Shape;1833;p14"/>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834" name="Google Shape;1834;p14"/>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1835" name="Google Shape;1835;p14"/>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1836" name="Google Shape;1836;p14"/>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1837" name="Google Shape;1837;p14"/>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1838" name="Google Shape;1838;p14"/>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1839" name="Google Shape;1839;p14"/>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1840" name="Google Shape;1840;p14"/>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1841" name="Google Shape;1841;p14"/>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842" name="Google Shape;1842;p14"/>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1843" name="Google Shape;1843;p14"/>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1844" name="Google Shape;1844;p14"/>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1845" name="Google Shape;1845;p14"/>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1846" name="Google Shape;1846;p14"/>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847" name="Google Shape;1847;p14"/>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1848" name="Google Shape;1848;p14"/>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1849" name="Google Shape;1849;p14"/>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850" name="Google Shape;1850;p14"/>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1851" name="Google Shape;1851;p14"/>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1852" name="Google Shape;1852;p14"/>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1853" name="Google Shape;1853;p14"/>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854" name="Google Shape;1854;p14"/>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1855" name="Google Shape;1855;p14"/>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1856" name="Google Shape;1856;p14"/>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1857" name="Google Shape;1857;p14"/>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1858" name="Google Shape;1858;p14"/>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859" name="Google Shape;1859;p14"/>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1860" name="Google Shape;1860;p14"/>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1861" name="Google Shape;1861;p14"/>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1862" name="Google Shape;1862;p14"/>
          <p:cNvSpPr/>
          <p:nvPr/>
        </p:nvSpPr>
        <p:spPr>
          <a:xfrm>
            <a:off x="68389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863" name="Google Shape;1863;p14"/>
          <p:cNvSpPr/>
          <p:nvPr/>
        </p:nvSpPr>
        <p:spPr>
          <a:xfrm>
            <a:off x="68389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1864" name="Google Shape;1864;p14"/>
          <p:cNvSpPr/>
          <p:nvPr/>
        </p:nvSpPr>
        <p:spPr>
          <a:xfrm>
            <a:off x="46291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865" name="Google Shape;1865;p14"/>
          <p:cNvSpPr/>
          <p:nvPr/>
        </p:nvSpPr>
        <p:spPr>
          <a:xfrm>
            <a:off x="46291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1866" name="Google Shape;1866;p14"/>
          <p:cNvSpPr/>
          <p:nvPr/>
        </p:nvSpPr>
        <p:spPr>
          <a:xfrm>
            <a:off x="24193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867" name="Google Shape;1867;p14"/>
          <p:cNvSpPr/>
          <p:nvPr/>
        </p:nvSpPr>
        <p:spPr>
          <a:xfrm>
            <a:off x="24193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1868" name="Google Shape;1868;p14"/>
          <p:cNvSpPr/>
          <p:nvPr/>
        </p:nvSpPr>
        <p:spPr>
          <a:xfrm>
            <a:off x="2095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1869" name="Google Shape;1869;p14"/>
          <p:cNvSpPr/>
          <p:nvPr/>
        </p:nvSpPr>
        <p:spPr>
          <a:xfrm>
            <a:off x="2095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74" name="Shape 1874"/>
        <p:cNvGrpSpPr/>
        <p:nvPr/>
      </p:nvGrpSpPr>
      <p:grpSpPr>
        <a:xfrm>
          <a:off x="0" y="0"/>
          <a:ext cx="0" cy="0"/>
          <a:chOff x="0" y="0"/>
          <a:chExt cx="0" cy="0"/>
        </a:xfrm>
      </p:grpSpPr>
      <p:sp>
        <p:nvSpPr>
          <p:cNvPr id="1875" name="Google Shape;1875;p1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15"/>
          <p:cNvSpPr/>
          <p:nvPr/>
        </p:nvSpPr>
        <p:spPr>
          <a:xfrm>
            <a:off x="7848600" y="24765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15"/>
          <p:cNvSpPr/>
          <p:nvPr/>
        </p:nvSpPr>
        <p:spPr>
          <a:xfrm>
            <a:off x="209550" y="190500"/>
            <a:ext cx="43053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15"/>
          <p:cNvSpPr/>
          <p:nvPr/>
        </p:nvSpPr>
        <p:spPr>
          <a:xfrm>
            <a:off x="4629150" y="190500"/>
            <a:ext cx="43053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15"/>
          <p:cNvSpPr/>
          <p:nvPr/>
        </p:nvSpPr>
        <p:spPr>
          <a:xfrm>
            <a:off x="46291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15"/>
          <p:cNvSpPr/>
          <p:nvPr/>
        </p:nvSpPr>
        <p:spPr>
          <a:xfrm>
            <a:off x="68389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15"/>
          <p:cNvSpPr/>
          <p:nvPr/>
        </p:nvSpPr>
        <p:spPr>
          <a:xfrm>
            <a:off x="6838950" y="785813"/>
            <a:ext cx="20955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15"/>
          <p:cNvSpPr/>
          <p:nvPr/>
        </p:nvSpPr>
        <p:spPr>
          <a:xfrm>
            <a:off x="6838950" y="785813"/>
            <a:ext cx="2095500" cy="971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15"/>
          <p:cNvSpPr/>
          <p:nvPr/>
        </p:nvSpPr>
        <p:spPr>
          <a:xfrm>
            <a:off x="6838950" y="1947863"/>
            <a:ext cx="2095500" cy="39814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15"/>
          <p:cNvSpPr/>
          <p:nvPr/>
        </p:nvSpPr>
        <p:spPr>
          <a:xfrm>
            <a:off x="6838950" y="7858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15"/>
          <p:cNvSpPr/>
          <p:nvPr/>
        </p:nvSpPr>
        <p:spPr>
          <a:xfrm>
            <a:off x="4629150" y="-914400"/>
            <a:ext cx="20955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15"/>
          <p:cNvSpPr/>
          <p:nvPr/>
        </p:nvSpPr>
        <p:spPr>
          <a:xfrm>
            <a:off x="4629150" y="-914400"/>
            <a:ext cx="2095500" cy="40386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15"/>
          <p:cNvSpPr/>
          <p:nvPr/>
        </p:nvSpPr>
        <p:spPr>
          <a:xfrm>
            <a:off x="4629150" y="3257550"/>
            <a:ext cx="2095500" cy="971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15"/>
          <p:cNvSpPr/>
          <p:nvPr/>
        </p:nvSpPr>
        <p:spPr>
          <a:xfrm>
            <a:off x="4629150" y="32575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15"/>
          <p:cNvSpPr/>
          <p:nvPr/>
        </p:nvSpPr>
        <p:spPr>
          <a:xfrm>
            <a:off x="209550" y="190500"/>
            <a:ext cx="43053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15"/>
          <p:cNvSpPr/>
          <p:nvPr/>
        </p:nvSpPr>
        <p:spPr>
          <a:xfrm>
            <a:off x="209550" y="1266825"/>
            <a:ext cx="4305300" cy="3686175"/>
          </a:xfrm>
          <a:prstGeom prst="roundRect">
            <a:avLst>
              <a:gd fmla="val 3721"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15"/>
          <p:cNvSpPr/>
          <p:nvPr/>
        </p:nvSpPr>
        <p:spPr>
          <a:xfrm>
            <a:off x="209550" y="190500"/>
            <a:ext cx="43053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15"/>
          <p:cNvSpPr/>
          <p:nvPr/>
        </p:nvSpPr>
        <p:spPr>
          <a:xfrm>
            <a:off x="219075" y="333375"/>
            <a:ext cx="42862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893" name="Google Shape;1893;p15"/>
          <p:cNvPicPr preferRelativeResize="0"/>
          <p:nvPr/>
        </p:nvPicPr>
        <p:blipFill rotWithShape="1">
          <a:blip r:embed="rId3">
            <a:alphaModFix/>
          </a:blip>
          <a:srcRect b="0" l="0" r="0" t="0"/>
          <a:stretch/>
        </p:blipFill>
        <p:spPr>
          <a:xfrm>
            <a:off x="7892002" y="301844"/>
            <a:ext cx="284801" cy="329015"/>
          </a:xfrm>
          <a:prstGeom prst="rect">
            <a:avLst/>
          </a:prstGeom>
          <a:noFill/>
          <a:ln>
            <a:noFill/>
          </a:ln>
        </p:spPr>
      </p:pic>
      <p:pic>
        <p:nvPicPr>
          <p:cNvPr descr="preencoded.png" id="1894" name="Google Shape;1894;p15"/>
          <p:cNvPicPr preferRelativeResize="0"/>
          <p:nvPr/>
        </p:nvPicPr>
        <p:blipFill rotWithShape="1">
          <a:blip r:embed="rId4">
            <a:alphaModFix/>
          </a:blip>
          <a:srcRect b="0" l="0" r="0" t="0"/>
          <a:stretch/>
        </p:blipFill>
        <p:spPr>
          <a:xfrm>
            <a:off x="7919926" y="526520"/>
            <a:ext cx="7609" cy="7667"/>
          </a:xfrm>
          <a:prstGeom prst="rect">
            <a:avLst/>
          </a:prstGeom>
          <a:noFill/>
          <a:ln>
            <a:noFill/>
          </a:ln>
        </p:spPr>
      </p:pic>
      <p:pic>
        <p:nvPicPr>
          <p:cNvPr descr="preencoded.png" id="1895" name="Google Shape;1895;p15"/>
          <p:cNvPicPr preferRelativeResize="0"/>
          <p:nvPr/>
        </p:nvPicPr>
        <p:blipFill rotWithShape="1">
          <a:blip r:embed="rId5">
            <a:alphaModFix/>
          </a:blip>
          <a:srcRect b="0" l="0" r="0" t="0"/>
          <a:stretch/>
        </p:blipFill>
        <p:spPr>
          <a:xfrm>
            <a:off x="7926009" y="540554"/>
            <a:ext cx="14325" cy="13104"/>
          </a:xfrm>
          <a:prstGeom prst="rect">
            <a:avLst/>
          </a:prstGeom>
          <a:noFill/>
          <a:ln>
            <a:noFill/>
          </a:ln>
        </p:spPr>
      </p:pic>
      <p:pic>
        <p:nvPicPr>
          <p:cNvPr descr="preencoded.png" id="1896" name="Google Shape;1896;p15"/>
          <p:cNvPicPr preferRelativeResize="0"/>
          <p:nvPr/>
        </p:nvPicPr>
        <p:blipFill rotWithShape="1">
          <a:blip r:embed="rId6">
            <a:alphaModFix/>
          </a:blip>
          <a:srcRect b="0" l="0" r="0" t="0"/>
          <a:stretch/>
        </p:blipFill>
        <p:spPr>
          <a:xfrm>
            <a:off x="7932000" y="553957"/>
            <a:ext cx="13413" cy="12361"/>
          </a:xfrm>
          <a:prstGeom prst="rect">
            <a:avLst/>
          </a:prstGeom>
          <a:noFill/>
          <a:ln>
            <a:noFill/>
          </a:ln>
        </p:spPr>
      </p:pic>
      <p:pic>
        <p:nvPicPr>
          <p:cNvPr descr="preencoded.png" id="1897" name="Google Shape;1897;p15"/>
          <p:cNvPicPr preferRelativeResize="0"/>
          <p:nvPr/>
        </p:nvPicPr>
        <p:blipFill rotWithShape="1">
          <a:blip r:embed="rId7">
            <a:alphaModFix/>
          </a:blip>
          <a:srcRect b="0" l="0" r="0" t="0"/>
          <a:stretch/>
        </p:blipFill>
        <p:spPr>
          <a:xfrm>
            <a:off x="7938269" y="561881"/>
            <a:ext cx="17878" cy="16925"/>
          </a:xfrm>
          <a:prstGeom prst="rect">
            <a:avLst/>
          </a:prstGeom>
          <a:noFill/>
          <a:ln>
            <a:noFill/>
          </a:ln>
        </p:spPr>
      </p:pic>
      <p:pic>
        <p:nvPicPr>
          <p:cNvPr descr="preencoded.png" id="1898" name="Google Shape;1898;p15"/>
          <p:cNvPicPr preferRelativeResize="0"/>
          <p:nvPr/>
        </p:nvPicPr>
        <p:blipFill rotWithShape="1">
          <a:blip r:embed="rId8">
            <a:alphaModFix/>
          </a:blip>
          <a:srcRect b="0" l="0" r="0" t="0"/>
          <a:stretch/>
        </p:blipFill>
        <p:spPr>
          <a:xfrm>
            <a:off x="7952091" y="576182"/>
            <a:ext cx="14046" cy="13404"/>
          </a:xfrm>
          <a:prstGeom prst="rect">
            <a:avLst/>
          </a:prstGeom>
          <a:noFill/>
          <a:ln>
            <a:noFill/>
          </a:ln>
        </p:spPr>
      </p:pic>
      <p:pic>
        <p:nvPicPr>
          <p:cNvPr descr="preencoded.png" id="1899" name="Google Shape;1899;p15"/>
          <p:cNvPicPr preferRelativeResize="0"/>
          <p:nvPr/>
        </p:nvPicPr>
        <p:blipFill rotWithShape="1">
          <a:blip r:embed="rId9">
            <a:alphaModFix/>
          </a:blip>
          <a:srcRect b="0" l="0" r="0" t="0"/>
          <a:stretch/>
        </p:blipFill>
        <p:spPr>
          <a:xfrm>
            <a:off x="7961542" y="583319"/>
            <a:ext cx="15534" cy="16048"/>
          </a:xfrm>
          <a:prstGeom prst="rect">
            <a:avLst/>
          </a:prstGeom>
          <a:noFill/>
          <a:ln>
            <a:noFill/>
          </a:ln>
        </p:spPr>
      </p:pic>
      <p:pic>
        <p:nvPicPr>
          <p:cNvPr descr="preencoded.png" id="1900" name="Google Shape;1900;p15"/>
          <p:cNvPicPr preferRelativeResize="0"/>
          <p:nvPr/>
        </p:nvPicPr>
        <p:blipFill rotWithShape="1">
          <a:blip r:embed="rId10">
            <a:alphaModFix/>
          </a:blip>
          <a:srcRect b="0" l="0" r="0" t="0"/>
          <a:stretch/>
        </p:blipFill>
        <p:spPr>
          <a:xfrm>
            <a:off x="7980127" y="594488"/>
            <a:ext cx="11237" cy="13531"/>
          </a:xfrm>
          <a:prstGeom prst="rect">
            <a:avLst/>
          </a:prstGeom>
          <a:noFill/>
          <a:ln>
            <a:noFill/>
          </a:ln>
        </p:spPr>
      </p:pic>
      <p:pic>
        <p:nvPicPr>
          <p:cNvPr descr="preencoded.png" id="1901" name="Google Shape;1901;p15"/>
          <p:cNvPicPr preferRelativeResize="0"/>
          <p:nvPr/>
        </p:nvPicPr>
        <p:blipFill rotWithShape="1">
          <a:blip r:embed="rId11">
            <a:alphaModFix/>
          </a:blip>
          <a:srcRect b="0" l="0" r="0" t="0"/>
          <a:stretch/>
        </p:blipFill>
        <p:spPr>
          <a:xfrm>
            <a:off x="7989968" y="598858"/>
            <a:ext cx="16929" cy="15239"/>
          </a:xfrm>
          <a:prstGeom prst="rect">
            <a:avLst/>
          </a:prstGeom>
          <a:noFill/>
          <a:ln>
            <a:noFill/>
          </a:ln>
        </p:spPr>
      </p:pic>
      <p:pic>
        <p:nvPicPr>
          <p:cNvPr descr="preencoded.png" id="1902" name="Google Shape;1902;p15"/>
          <p:cNvPicPr preferRelativeResize="0"/>
          <p:nvPr/>
        </p:nvPicPr>
        <p:blipFill rotWithShape="1">
          <a:blip r:embed="rId12">
            <a:alphaModFix/>
          </a:blip>
          <a:srcRect b="0" l="0" r="0" t="0"/>
          <a:stretch/>
        </p:blipFill>
        <p:spPr>
          <a:xfrm>
            <a:off x="8013464" y="605346"/>
            <a:ext cx="12297" cy="12669"/>
          </a:xfrm>
          <a:prstGeom prst="rect">
            <a:avLst/>
          </a:prstGeom>
          <a:noFill/>
          <a:ln>
            <a:noFill/>
          </a:ln>
        </p:spPr>
      </p:pic>
      <p:pic>
        <p:nvPicPr>
          <p:cNvPr descr="preencoded.png" id="1903" name="Google Shape;1903;p15"/>
          <p:cNvPicPr preferRelativeResize="0"/>
          <p:nvPr/>
        </p:nvPicPr>
        <p:blipFill rotWithShape="1">
          <a:blip r:embed="rId13">
            <a:alphaModFix/>
          </a:blip>
          <a:srcRect b="0" l="0" r="0" t="0"/>
          <a:stretch/>
        </p:blipFill>
        <p:spPr>
          <a:xfrm>
            <a:off x="8029352" y="606619"/>
            <a:ext cx="12613" cy="12453"/>
          </a:xfrm>
          <a:prstGeom prst="rect">
            <a:avLst/>
          </a:prstGeom>
          <a:noFill/>
          <a:ln>
            <a:noFill/>
          </a:ln>
        </p:spPr>
      </p:pic>
      <p:pic>
        <p:nvPicPr>
          <p:cNvPr descr="preencoded.png" id="1904" name="Google Shape;1904;p15"/>
          <p:cNvPicPr preferRelativeResize="0"/>
          <p:nvPr/>
        </p:nvPicPr>
        <p:blipFill rotWithShape="1">
          <a:blip r:embed="rId14">
            <a:alphaModFix/>
          </a:blip>
          <a:srcRect b="0" l="0" r="0" t="0"/>
          <a:stretch/>
        </p:blipFill>
        <p:spPr>
          <a:xfrm>
            <a:off x="8044588" y="604286"/>
            <a:ext cx="13897" cy="13951"/>
          </a:xfrm>
          <a:prstGeom prst="rect">
            <a:avLst/>
          </a:prstGeom>
          <a:noFill/>
          <a:ln>
            <a:noFill/>
          </a:ln>
        </p:spPr>
      </p:pic>
      <p:pic>
        <p:nvPicPr>
          <p:cNvPr descr="preencoded.png" id="1905" name="Google Shape;1905;p15"/>
          <p:cNvPicPr preferRelativeResize="0"/>
          <p:nvPr/>
        </p:nvPicPr>
        <p:blipFill rotWithShape="1">
          <a:blip r:embed="rId15">
            <a:alphaModFix/>
          </a:blip>
          <a:srcRect b="0" l="0" r="0" t="0"/>
          <a:stretch/>
        </p:blipFill>
        <p:spPr>
          <a:xfrm>
            <a:off x="8061722" y="600870"/>
            <a:ext cx="12688" cy="12693"/>
          </a:xfrm>
          <a:prstGeom prst="rect">
            <a:avLst/>
          </a:prstGeom>
          <a:noFill/>
          <a:ln>
            <a:noFill/>
          </a:ln>
        </p:spPr>
      </p:pic>
      <p:pic>
        <p:nvPicPr>
          <p:cNvPr descr="preencoded.png" id="1906" name="Google Shape;1906;p15"/>
          <p:cNvPicPr preferRelativeResize="0"/>
          <p:nvPr/>
        </p:nvPicPr>
        <p:blipFill rotWithShape="1">
          <a:blip r:embed="rId16">
            <a:alphaModFix/>
          </a:blip>
          <a:srcRect b="0" l="0" r="0" t="0"/>
          <a:stretch/>
        </p:blipFill>
        <p:spPr>
          <a:xfrm>
            <a:off x="8080195" y="587057"/>
            <a:ext cx="20910" cy="19103"/>
          </a:xfrm>
          <a:prstGeom prst="rect">
            <a:avLst/>
          </a:prstGeom>
          <a:noFill/>
          <a:ln>
            <a:noFill/>
          </a:ln>
        </p:spPr>
      </p:pic>
      <p:pic>
        <p:nvPicPr>
          <p:cNvPr descr="preencoded.png" id="1907" name="Google Shape;1907;p15"/>
          <p:cNvPicPr preferRelativeResize="0"/>
          <p:nvPr/>
        </p:nvPicPr>
        <p:blipFill rotWithShape="1">
          <a:blip r:embed="rId17">
            <a:alphaModFix/>
          </a:blip>
          <a:srcRect b="0" l="0" r="0" t="0"/>
          <a:stretch/>
        </p:blipFill>
        <p:spPr>
          <a:xfrm>
            <a:off x="8100380" y="580663"/>
            <a:ext cx="13655" cy="14468"/>
          </a:xfrm>
          <a:prstGeom prst="rect">
            <a:avLst/>
          </a:prstGeom>
          <a:noFill/>
          <a:ln>
            <a:noFill/>
          </a:ln>
        </p:spPr>
      </p:pic>
      <p:pic>
        <p:nvPicPr>
          <p:cNvPr descr="preencoded.png" id="1908" name="Google Shape;1908;p15"/>
          <p:cNvPicPr preferRelativeResize="0"/>
          <p:nvPr/>
        </p:nvPicPr>
        <p:blipFill rotWithShape="1">
          <a:blip r:embed="rId18">
            <a:alphaModFix/>
          </a:blip>
          <a:srcRect b="0" l="0" r="0" t="0"/>
          <a:stretch/>
        </p:blipFill>
        <p:spPr>
          <a:xfrm>
            <a:off x="8107933" y="571298"/>
            <a:ext cx="15608" cy="12965"/>
          </a:xfrm>
          <a:prstGeom prst="rect">
            <a:avLst/>
          </a:prstGeom>
          <a:noFill/>
          <a:ln>
            <a:noFill/>
          </a:ln>
        </p:spPr>
      </p:pic>
      <p:pic>
        <p:nvPicPr>
          <p:cNvPr descr="preencoded.png" id="1909" name="Google Shape;1909;p15"/>
          <p:cNvPicPr preferRelativeResize="0"/>
          <p:nvPr/>
        </p:nvPicPr>
        <p:blipFill rotWithShape="1">
          <a:blip r:embed="rId19">
            <a:alphaModFix/>
          </a:blip>
          <a:srcRect b="0" l="0" r="0" t="0"/>
          <a:stretch/>
        </p:blipFill>
        <p:spPr>
          <a:xfrm>
            <a:off x="8115895" y="557013"/>
            <a:ext cx="14306" cy="13803"/>
          </a:xfrm>
          <a:prstGeom prst="rect">
            <a:avLst/>
          </a:prstGeom>
          <a:noFill/>
          <a:ln>
            <a:noFill/>
          </a:ln>
        </p:spPr>
      </p:pic>
      <p:pic>
        <p:nvPicPr>
          <p:cNvPr descr="preencoded.png" id="1910" name="Google Shape;1910;p15"/>
          <p:cNvPicPr preferRelativeResize="0"/>
          <p:nvPr/>
        </p:nvPicPr>
        <p:blipFill rotWithShape="1">
          <a:blip r:embed="rId20">
            <a:alphaModFix/>
          </a:blip>
          <a:srcRect b="0" l="0" r="0" t="0"/>
          <a:stretch/>
        </p:blipFill>
        <p:spPr>
          <a:xfrm>
            <a:off x="8125551" y="540981"/>
            <a:ext cx="19106" cy="21034"/>
          </a:xfrm>
          <a:prstGeom prst="rect">
            <a:avLst/>
          </a:prstGeom>
          <a:noFill/>
          <a:ln>
            <a:noFill/>
          </a:ln>
        </p:spPr>
      </p:pic>
      <p:pic>
        <p:nvPicPr>
          <p:cNvPr descr="preencoded.png" id="1911" name="Google Shape;1911;p15"/>
          <p:cNvPicPr preferRelativeResize="0"/>
          <p:nvPr/>
        </p:nvPicPr>
        <p:blipFill rotWithShape="1">
          <a:blip r:embed="rId4">
            <a:alphaModFix/>
          </a:blip>
          <a:srcRect b="0" l="0" r="0" t="0"/>
          <a:stretch/>
        </p:blipFill>
        <p:spPr>
          <a:xfrm>
            <a:off x="8140564" y="526364"/>
            <a:ext cx="7609" cy="7666"/>
          </a:xfrm>
          <a:prstGeom prst="rect">
            <a:avLst/>
          </a:prstGeom>
          <a:noFill/>
          <a:ln>
            <a:noFill/>
          </a:ln>
        </p:spPr>
      </p:pic>
      <p:pic>
        <p:nvPicPr>
          <p:cNvPr descr="preencoded.png" id="1912" name="Google Shape;1912;p15"/>
          <p:cNvPicPr preferRelativeResize="0"/>
          <p:nvPr/>
        </p:nvPicPr>
        <p:blipFill rotWithShape="1">
          <a:blip r:embed="rId21">
            <a:alphaModFix/>
          </a:blip>
          <a:srcRect b="0" l="0" r="0" t="0"/>
          <a:stretch/>
        </p:blipFill>
        <p:spPr>
          <a:xfrm>
            <a:off x="8064308" y="491833"/>
            <a:ext cx="45616" cy="49514"/>
          </a:xfrm>
          <a:prstGeom prst="rect">
            <a:avLst/>
          </a:prstGeom>
          <a:noFill/>
          <a:ln>
            <a:noFill/>
          </a:ln>
        </p:spPr>
      </p:pic>
      <p:pic>
        <p:nvPicPr>
          <p:cNvPr descr="preencoded.png" id="1913" name="Google Shape;1913;p15"/>
          <p:cNvPicPr preferRelativeResize="0"/>
          <p:nvPr/>
        </p:nvPicPr>
        <p:blipFill rotWithShape="1">
          <a:blip r:embed="rId22">
            <a:alphaModFix/>
          </a:blip>
          <a:srcRect b="0" l="0" r="0" t="0"/>
          <a:stretch/>
        </p:blipFill>
        <p:spPr>
          <a:xfrm>
            <a:off x="8072307" y="495914"/>
            <a:ext cx="12781" cy="39987"/>
          </a:xfrm>
          <a:prstGeom prst="rect">
            <a:avLst/>
          </a:prstGeom>
          <a:noFill/>
          <a:ln>
            <a:noFill/>
          </a:ln>
        </p:spPr>
      </p:pic>
      <p:pic>
        <p:nvPicPr>
          <p:cNvPr descr="preencoded.png" id="1914" name="Google Shape;1914;p15"/>
          <p:cNvPicPr preferRelativeResize="0"/>
          <p:nvPr/>
        </p:nvPicPr>
        <p:blipFill rotWithShape="1">
          <a:blip r:embed="rId23">
            <a:alphaModFix/>
          </a:blip>
          <a:srcRect b="0" l="0" r="0" t="0"/>
          <a:stretch/>
        </p:blipFill>
        <p:spPr>
          <a:xfrm>
            <a:off x="7957877" y="374782"/>
            <a:ext cx="12520" cy="4436"/>
          </a:xfrm>
          <a:prstGeom prst="rect">
            <a:avLst/>
          </a:prstGeom>
          <a:noFill/>
          <a:ln>
            <a:noFill/>
          </a:ln>
        </p:spPr>
      </p:pic>
      <p:pic>
        <p:nvPicPr>
          <p:cNvPr descr="preencoded.png" id="1915" name="Google Shape;1915;p15"/>
          <p:cNvPicPr preferRelativeResize="0"/>
          <p:nvPr/>
        </p:nvPicPr>
        <p:blipFill rotWithShape="1">
          <a:blip r:embed="rId24">
            <a:alphaModFix/>
          </a:blip>
          <a:srcRect b="0" l="0" r="0" t="0"/>
          <a:stretch/>
        </p:blipFill>
        <p:spPr>
          <a:xfrm>
            <a:off x="7954342" y="378985"/>
            <a:ext cx="14864" cy="4314"/>
          </a:xfrm>
          <a:prstGeom prst="rect">
            <a:avLst/>
          </a:prstGeom>
          <a:noFill/>
          <a:ln>
            <a:noFill/>
          </a:ln>
        </p:spPr>
      </p:pic>
      <p:pic>
        <p:nvPicPr>
          <p:cNvPr descr="preencoded.png" id="1916" name="Google Shape;1916;p15"/>
          <p:cNvPicPr preferRelativeResize="0"/>
          <p:nvPr/>
        </p:nvPicPr>
        <p:blipFill rotWithShape="1">
          <a:blip r:embed="rId25">
            <a:alphaModFix/>
          </a:blip>
          <a:srcRect b="0" l="0" r="0" t="0"/>
          <a:stretch/>
        </p:blipFill>
        <p:spPr>
          <a:xfrm>
            <a:off x="7950901" y="383488"/>
            <a:ext cx="17394" cy="3959"/>
          </a:xfrm>
          <a:prstGeom prst="rect">
            <a:avLst/>
          </a:prstGeom>
          <a:noFill/>
          <a:ln>
            <a:noFill/>
          </a:ln>
        </p:spPr>
      </p:pic>
      <p:pic>
        <p:nvPicPr>
          <p:cNvPr descr="preencoded.png" id="1917" name="Google Shape;1917;p15"/>
          <p:cNvPicPr preferRelativeResize="0"/>
          <p:nvPr/>
        </p:nvPicPr>
        <p:blipFill rotWithShape="1">
          <a:blip r:embed="rId26">
            <a:alphaModFix/>
          </a:blip>
          <a:srcRect b="0" l="0" r="0" t="0"/>
          <a:stretch/>
        </p:blipFill>
        <p:spPr>
          <a:xfrm>
            <a:off x="7961486" y="370861"/>
            <a:ext cx="10344" cy="4359"/>
          </a:xfrm>
          <a:prstGeom prst="rect">
            <a:avLst/>
          </a:prstGeom>
          <a:noFill/>
          <a:ln>
            <a:noFill/>
          </a:ln>
        </p:spPr>
      </p:pic>
      <p:pic>
        <p:nvPicPr>
          <p:cNvPr descr="preencoded.png" id="1918" name="Google Shape;1918;p15"/>
          <p:cNvPicPr preferRelativeResize="0"/>
          <p:nvPr/>
        </p:nvPicPr>
        <p:blipFill rotWithShape="1">
          <a:blip r:embed="rId27">
            <a:alphaModFix/>
          </a:blip>
          <a:srcRect b="0" l="0" r="0" t="0"/>
          <a:stretch/>
        </p:blipFill>
        <p:spPr>
          <a:xfrm>
            <a:off x="7947552" y="388312"/>
            <a:ext cx="20092" cy="3338"/>
          </a:xfrm>
          <a:prstGeom prst="rect">
            <a:avLst/>
          </a:prstGeom>
          <a:noFill/>
          <a:ln>
            <a:noFill/>
          </a:ln>
        </p:spPr>
      </p:pic>
      <p:pic>
        <p:nvPicPr>
          <p:cNvPr descr="preencoded.png" id="1919" name="Google Shape;1919;p15"/>
          <p:cNvPicPr preferRelativeResize="0"/>
          <p:nvPr/>
        </p:nvPicPr>
        <p:blipFill rotWithShape="1">
          <a:blip r:embed="rId28">
            <a:alphaModFix/>
          </a:blip>
          <a:srcRect b="0" l="0" r="0" t="0"/>
          <a:stretch/>
        </p:blipFill>
        <p:spPr>
          <a:xfrm>
            <a:off x="7968890" y="363814"/>
            <a:ext cx="6548" cy="3710"/>
          </a:xfrm>
          <a:prstGeom prst="rect">
            <a:avLst/>
          </a:prstGeom>
          <a:noFill/>
          <a:ln>
            <a:noFill/>
          </a:ln>
        </p:spPr>
      </p:pic>
      <p:pic>
        <p:nvPicPr>
          <p:cNvPr descr="preencoded.png" id="1920" name="Google Shape;1920;p15"/>
          <p:cNvPicPr preferRelativeResize="0"/>
          <p:nvPr/>
        </p:nvPicPr>
        <p:blipFill rotWithShape="1">
          <a:blip r:embed="rId29">
            <a:alphaModFix/>
          </a:blip>
          <a:srcRect b="0" l="0" r="0" t="0"/>
          <a:stretch/>
        </p:blipFill>
        <p:spPr>
          <a:xfrm>
            <a:off x="7927739" y="425055"/>
            <a:ext cx="44090" cy="20041"/>
          </a:xfrm>
          <a:prstGeom prst="rect">
            <a:avLst/>
          </a:prstGeom>
          <a:noFill/>
          <a:ln>
            <a:noFill/>
          </a:ln>
        </p:spPr>
      </p:pic>
      <p:pic>
        <p:nvPicPr>
          <p:cNvPr descr="preencoded.png" id="1921" name="Google Shape;1921;p15"/>
          <p:cNvPicPr preferRelativeResize="0"/>
          <p:nvPr/>
        </p:nvPicPr>
        <p:blipFill rotWithShape="1">
          <a:blip r:embed="rId30">
            <a:alphaModFix/>
          </a:blip>
          <a:srcRect b="0" l="0" r="0" t="0"/>
          <a:stretch/>
        </p:blipFill>
        <p:spPr>
          <a:xfrm>
            <a:off x="7931014" y="416971"/>
            <a:ext cx="38193" cy="11834"/>
          </a:xfrm>
          <a:prstGeom prst="rect">
            <a:avLst/>
          </a:prstGeom>
          <a:noFill/>
          <a:ln>
            <a:noFill/>
          </a:ln>
        </p:spPr>
      </p:pic>
      <p:pic>
        <p:nvPicPr>
          <p:cNvPr descr="preencoded.png" id="1922" name="Google Shape;1922;p15"/>
          <p:cNvPicPr preferRelativeResize="0"/>
          <p:nvPr/>
        </p:nvPicPr>
        <p:blipFill rotWithShape="1">
          <a:blip r:embed="rId31">
            <a:alphaModFix/>
          </a:blip>
          <a:srcRect b="0" l="0" r="0" t="0"/>
          <a:stretch/>
        </p:blipFill>
        <p:spPr>
          <a:xfrm>
            <a:off x="7929190" y="421064"/>
            <a:ext cx="41207" cy="15677"/>
          </a:xfrm>
          <a:prstGeom prst="rect">
            <a:avLst/>
          </a:prstGeom>
          <a:noFill/>
          <a:ln>
            <a:noFill/>
          </a:ln>
        </p:spPr>
      </p:pic>
      <p:pic>
        <p:nvPicPr>
          <p:cNvPr descr="preencoded.png" id="1923" name="Google Shape;1923;p15"/>
          <p:cNvPicPr preferRelativeResize="0"/>
          <p:nvPr/>
        </p:nvPicPr>
        <p:blipFill rotWithShape="1">
          <a:blip r:embed="rId32">
            <a:alphaModFix/>
          </a:blip>
          <a:srcRect b="0" l="0" r="0" t="0"/>
          <a:stretch/>
        </p:blipFill>
        <p:spPr>
          <a:xfrm>
            <a:off x="7926716" y="428960"/>
            <a:ext cx="46788" cy="24937"/>
          </a:xfrm>
          <a:prstGeom prst="rect">
            <a:avLst/>
          </a:prstGeom>
          <a:noFill/>
          <a:ln>
            <a:noFill/>
          </a:ln>
        </p:spPr>
      </p:pic>
      <p:pic>
        <p:nvPicPr>
          <p:cNvPr descr="preencoded.png" id="1924" name="Google Shape;1924;p15"/>
          <p:cNvPicPr preferRelativeResize="0"/>
          <p:nvPr/>
        </p:nvPicPr>
        <p:blipFill rotWithShape="1">
          <a:blip r:embed="rId33">
            <a:alphaModFix/>
          </a:blip>
          <a:srcRect b="0" l="0" r="0" t="0"/>
          <a:stretch/>
        </p:blipFill>
        <p:spPr>
          <a:xfrm>
            <a:off x="7933190" y="412828"/>
            <a:ext cx="35105" cy="8490"/>
          </a:xfrm>
          <a:prstGeom prst="rect">
            <a:avLst/>
          </a:prstGeom>
          <a:noFill/>
          <a:ln>
            <a:noFill/>
          </a:ln>
        </p:spPr>
      </p:pic>
      <p:pic>
        <p:nvPicPr>
          <p:cNvPr descr="preencoded.png" id="1925" name="Google Shape;1925;p15"/>
          <p:cNvPicPr preferRelativeResize="0"/>
          <p:nvPr/>
        </p:nvPicPr>
        <p:blipFill rotWithShape="1">
          <a:blip r:embed="rId34">
            <a:alphaModFix/>
          </a:blip>
          <a:srcRect b="0" l="0" r="0" t="0"/>
          <a:stretch/>
        </p:blipFill>
        <p:spPr>
          <a:xfrm>
            <a:off x="7941246" y="398959"/>
            <a:ext cx="25859" cy="2417"/>
          </a:xfrm>
          <a:prstGeom prst="rect">
            <a:avLst/>
          </a:prstGeom>
          <a:noFill/>
          <a:ln>
            <a:noFill/>
          </a:ln>
        </p:spPr>
      </p:pic>
      <p:pic>
        <p:nvPicPr>
          <p:cNvPr descr="preencoded.png" id="1926" name="Google Shape;1926;p15"/>
          <p:cNvPicPr preferRelativeResize="0"/>
          <p:nvPr/>
        </p:nvPicPr>
        <p:blipFill rotWithShape="1">
          <a:blip r:embed="rId35">
            <a:alphaModFix/>
          </a:blip>
          <a:srcRect b="0" l="0" r="0" t="0"/>
          <a:stretch/>
        </p:blipFill>
        <p:spPr>
          <a:xfrm>
            <a:off x="7938343" y="404388"/>
            <a:ext cx="28891" cy="3222"/>
          </a:xfrm>
          <a:prstGeom prst="rect">
            <a:avLst/>
          </a:prstGeom>
          <a:noFill/>
          <a:ln>
            <a:noFill/>
          </a:ln>
        </p:spPr>
      </p:pic>
      <p:pic>
        <p:nvPicPr>
          <p:cNvPr descr="preencoded.png" id="1927" name="Google Shape;1927;p15"/>
          <p:cNvPicPr preferRelativeResize="0"/>
          <p:nvPr/>
        </p:nvPicPr>
        <p:blipFill rotWithShape="1">
          <a:blip r:embed="rId36">
            <a:alphaModFix/>
          </a:blip>
          <a:srcRect b="0" l="0" r="0" t="0"/>
          <a:stretch/>
        </p:blipFill>
        <p:spPr>
          <a:xfrm>
            <a:off x="7935646" y="408625"/>
            <a:ext cx="31979" cy="5629"/>
          </a:xfrm>
          <a:prstGeom prst="rect">
            <a:avLst/>
          </a:prstGeom>
          <a:noFill/>
          <a:ln>
            <a:noFill/>
          </a:ln>
        </p:spPr>
      </p:pic>
      <p:pic>
        <p:nvPicPr>
          <p:cNvPr descr="preencoded.png" id="1928" name="Google Shape;1928;p15"/>
          <p:cNvPicPr preferRelativeResize="0"/>
          <p:nvPr/>
        </p:nvPicPr>
        <p:blipFill rotWithShape="1">
          <a:blip r:embed="rId37">
            <a:alphaModFix/>
          </a:blip>
          <a:srcRect b="0" l="0" r="0" t="0"/>
          <a:stretch/>
        </p:blipFill>
        <p:spPr>
          <a:xfrm>
            <a:off x="7944315" y="393464"/>
            <a:ext cx="22920" cy="2423"/>
          </a:xfrm>
          <a:prstGeom prst="rect">
            <a:avLst/>
          </a:prstGeom>
          <a:noFill/>
          <a:ln>
            <a:noFill/>
          </a:ln>
        </p:spPr>
      </p:pic>
      <p:pic>
        <p:nvPicPr>
          <p:cNvPr descr="preencoded.png" id="1929" name="Google Shape;1929;p15"/>
          <p:cNvPicPr preferRelativeResize="0"/>
          <p:nvPr/>
        </p:nvPicPr>
        <p:blipFill rotWithShape="1">
          <a:blip r:embed="rId38">
            <a:alphaModFix/>
          </a:blip>
          <a:srcRect b="0" l="0" r="0" t="0"/>
          <a:stretch/>
        </p:blipFill>
        <p:spPr>
          <a:xfrm>
            <a:off x="8101645" y="393470"/>
            <a:ext cx="22845" cy="2413"/>
          </a:xfrm>
          <a:prstGeom prst="rect">
            <a:avLst/>
          </a:prstGeom>
          <a:noFill/>
          <a:ln>
            <a:noFill/>
          </a:ln>
        </p:spPr>
      </p:pic>
      <p:pic>
        <p:nvPicPr>
          <p:cNvPr descr="preencoded.png" id="1930" name="Google Shape;1930;p15"/>
          <p:cNvPicPr preferRelativeResize="0"/>
          <p:nvPr/>
        </p:nvPicPr>
        <p:blipFill rotWithShape="1">
          <a:blip r:embed="rId39">
            <a:alphaModFix/>
          </a:blip>
          <a:srcRect b="0" l="0" r="0" t="0"/>
          <a:stretch/>
        </p:blipFill>
        <p:spPr>
          <a:xfrm>
            <a:off x="8100585" y="383510"/>
            <a:ext cx="17338" cy="3943"/>
          </a:xfrm>
          <a:prstGeom prst="rect">
            <a:avLst/>
          </a:prstGeom>
          <a:noFill/>
          <a:ln>
            <a:noFill/>
          </a:ln>
        </p:spPr>
      </p:pic>
      <p:pic>
        <p:nvPicPr>
          <p:cNvPr descr="preencoded.png" id="1931" name="Google Shape;1931;p15"/>
          <p:cNvPicPr preferRelativeResize="0"/>
          <p:nvPr/>
        </p:nvPicPr>
        <p:blipFill rotWithShape="1">
          <a:blip r:embed="rId40">
            <a:alphaModFix/>
          </a:blip>
          <a:srcRect b="0" l="0" r="0" t="0"/>
          <a:stretch/>
        </p:blipFill>
        <p:spPr>
          <a:xfrm>
            <a:off x="8101236" y="388324"/>
            <a:ext cx="20017" cy="3328"/>
          </a:xfrm>
          <a:prstGeom prst="rect">
            <a:avLst/>
          </a:prstGeom>
          <a:noFill/>
          <a:ln>
            <a:noFill/>
          </a:ln>
        </p:spPr>
      </p:pic>
      <p:pic>
        <p:nvPicPr>
          <p:cNvPr descr="preencoded.png" id="1932" name="Google Shape;1932;p15"/>
          <p:cNvPicPr preferRelativeResize="0"/>
          <p:nvPr/>
        </p:nvPicPr>
        <p:blipFill rotWithShape="1">
          <a:blip r:embed="rId41">
            <a:alphaModFix/>
          </a:blip>
          <a:srcRect b="0" l="0" r="0" t="0"/>
          <a:stretch/>
        </p:blipFill>
        <p:spPr>
          <a:xfrm>
            <a:off x="8099654" y="379002"/>
            <a:ext cx="14808" cy="4292"/>
          </a:xfrm>
          <a:prstGeom prst="rect">
            <a:avLst/>
          </a:prstGeom>
          <a:noFill/>
          <a:ln>
            <a:noFill/>
          </a:ln>
        </p:spPr>
      </p:pic>
      <p:pic>
        <p:nvPicPr>
          <p:cNvPr descr="preencoded.png" id="1933" name="Google Shape;1933;p15"/>
          <p:cNvPicPr preferRelativeResize="0"/>
          <p:nvPr/>
        </p:nvPicPr>
        <p:blipFill rotWithShape="1">
          <a:blip r:embed="rId42">
            <a:alphaModFix/>
          </a:blip>
          <a:srcRect b="0" l="0" r="0" t="0"/>
          <a:stretch/>
        </p:blipFill>
        <p:spPr>
          <a:xfrm>
            <a:off x="8098482" y="374804"/>
            <a:ext cx="12446" cy="4414"/>
          </a:xfrm>
          <a:prstGeom prst="rect">
            <a:avLst/>
          </a:prstGeom>
          <a:noFill/>
          <a:ln>
            <a:noFill/>
          </a:ln>
        </p:spPr>
      </p:pic>
      <p:pic>
        <p:nvPicPr>
          <p:cNvPr descr="preencoded.png" id="1934" name="Google Shape;1934;p15"/>
          <p:cNvPicPr preferRelativeResize="0"/>
          <p:nvPr/>
        </p:nvPicPr>
        <p:blipFill rotWithShape="1">
          <a:blip r:embed="rId28">
            <a:alphaModFix/>
          </a:blip>
          <a:srcRect b="0" l="0" r="0" t="0"/>
          <a:stretch/>
        </p:blipFill>
        <p:spPr>
          <a:xfrm>
            <a:off x="7965170" y="367207"/>
            <a:ext cx="8353" cy="4109"/>
          </a:xfrm>
          <a:prstGeom prst="rect">
            <a:avLst/>
          </a:prstGeom>
          <a:noFill/>
          <a:ln>
            <a:noFill/>
          </a:ln>
        </p:spPr>
      </p:pic>
      <p:pic>
        <p:nvPicPr>
          <p:cNvPr descr="preencoded.png" id="1935" name="Google Shape;1935;p15"/>
          <p:cNvPicPr preferRelativeResize="0"/>
          <p:nvPr/>
        </p:nvPicPr>
        <p:blipFill rotWithShape="1">
          <a:blip r:embed="rId43">
            <a:alphaModFix/>
          </a:blip>
          <a:srcRect b="0" l="0" r="0" t="0"/>
          <a:stretch/>
        </p:blipFill>
        <p:spPr>
          <a:xfrm>
            <a:off x="8095357" y="367229"/>
            <a:ext cx="8297" cy="4081"/>
          </a:xfrm>
          <a:prstGeom prst="rect">
            <a:avLst/>
          </a:prstGeom>
          <a:noFill/>
          <a:ln>
            <a:noFill/>
          </a:ln>
        </p:spPr>
      </p:pic>
      <p:pic>
        <p:nvPicPr>
          <p:cNvPr descr="preencoded.png" id="1936" name="Google Shape;1936;p15"/>
          <p:cNvPicPr preferRelativeResize="0"/>
          <p:nvPr/>
        </p:nvPicPr>
        <p:blipFill rotWithShape="1">
          <a:blip r:embed="rId44">
            <a:alphaModFix/>
          </a:blip>
          <a:srcRect b="0" l="0" r="0" t="0"/>
          <a:stretch/>
        </p:blipFill>
        <p:spPr>
          <a:xfrm>
            <a:off x="7926214" y="432753"/>
            <a:ext cx="49225" cy="30361"/>
          </a:xfrm>
          <a:prstGeom prst="rect">
            <a:avLst/>
          </a:prstGeom>
          <a:noFill/>
          <a:ln>
            <a:noFill/>
          </a:ln>
        </p:spPr>
      </p:pic>
      <p:pic>
        <p:nvPicPr>
          <p:cNvPr descr="preencoded.png" id="1937" name="Google Shape;1937;p15"/>
          <p:cNvPicPr preferRelativeResize="0"/>
          <p:nvPr/>
        </p:nvPicPr>
        <p:blipFill rotWithShape="1">
          <a:blip r:embed="rId45">
            <a:alphaModFix/>
          </a:blip>
          <a:srcRect b="0" l="0" r="0" t="0"/>
          <a:stretch/>
        </p:blipFill>
        <p:spPr>
          <a:xfrm>
            <a:off x="8097050" y="370883"/>
            <a:ext cx="10288" cy="4331"/>
          </a:xfrm>
          <a:prstGeom prst="rect">
            <a:avLst/>
          </a:prstGeom>
          <a:noFill/>
          <a:ln>
            <a:noFill/>
          </a:ln>
        </p:spPr>
      </p:pic>
      <p:pic>
        <p:nvPicPr>
          <p:cNvPr descr="preencoded.png" id="1938" name="Google Shape;1938;p15"/>
          <p:cNvPicPr preferRelativeResize="0"/>
          <p:nvPr/>
        </p:nvPicPr>
        <p:blipFill rotWithShape="1">
          <a:blip r:embed="rId28">
            <a:alphaModFix/>
          </a:blip>
          <a:srcRect b="0" l="0" r="0" t="0"/>
          <a:stretch/>
        </p:blipFill>
        <p:spPr>
          <a:xfrm>
            <a:off x="8093441" y="363841"/>
            <a:ext cx="6493" cy="3682"/>
          </a:xfrm>
          <a:prstGeom prst="rect">
            <a:avLst/>
          </a:prstGeom>
          <a:noFill/>
          <a:ln>
            <a:noFill/>
          </a:ln>
        </p:spPr>
      </p:pic>
      <p:pic>
        <p:nvPicPr>
          <p:cNvPr descr="preencoded.png" id="1939" name="Google Shape;1939;p15"/>
          <p:cNvPicPr preferRelativeResize="0"/>
          <p:nvPr/>
        </p:nvPicPr>
        <p:blipFill rotWithShape="1">
          <a:blip r:embed="rId46">
            <a:alphaModFix/>
          </a:blip>
          <a:srcRect b="0" l="0" r="0" t="0"/>
          <a:stretch/>
        </p:blipFill>
        <p:spPr>
          <a:xfrm>
            <a:off x="8093441" y="432747"/>
            <a:ext cx="49150" cy="30317"/>
          </a:xfrm>
          <a:prstGeom prst="rect">
            <a:avLst/>
          </a:prstGeom>
          <a:noFill/>
          <a:ln>
            <a:noFill/>
          </a:ln>
        </p:spPr>
      </p:pic>
      <p:pic>
        <p:nvPicPr>
          <p:cNvPr descr="preencoded.png" id="1940" name="Google Shape;1940;p15"/>
          <p:cNvPicPr preferRelativeResize="0"/>
          <p:nvPr/>
        </p:nvPicPr>
        <p:blipFill rotWithShape="1">
          <a:blip r:embed="rId47">
            <a:alphaModFix/>
          </a:blip>
          <a:srcRect b="0" l="0" r="0" t="0"/>
          <a:stretch/>
        </p:blipFill>
        <p:spPr>
          <a:xfrm>
            <a:off x="8101645" y="404388"/>
            <a:ext cx="28817" cy="3210"/>
          </a:xfrm>
          <a:prstGeom prst="rect">
            <a:avLst/>
          </a:prstGeom>
          <a:noFill/>
          <a:ln>
            <a:noFill/>
          </a:ln>
        </p:spPr>
      </p:pic>
      <p:pic>
        <p:nvPicPr>
          <p:cNvPr descr="preencoded.png" id="1941" name="Google Shape;1941;p15"/>
          <p:cNvPicPr preferRelativeResize="0"/>
          <p:nvPr/>
        </p:nvPicPr>
        <p:blipFill rotWithShape="1">
          <a:blip r:embed="rId48">
            <a:alphaModFix/>
          </a:blip>
          <a:srcRect b="0" l="0" r="0" t="0"/>
          <a:stretch/>
        </p:blipFill>
        <p:spPr>
          <a:xfrm>
            <a:off x="8101236" y="408619"/>
            <a:ext cx="31905" cy="5617"/>
          </a:xfrm>
          <a:prstGeom prst="rect">
            <a:avLst/>
          </a:prstGeom>
          <a:noFill/>
          <a:ln>
            <a:noFill/>
          </a:ln>
        </p:spPr>
      </p:pic>
      <p:pic>
        <p:nvPicPr>
          <p:cNvPr descr="preencoded.png" id="1942" name="Google Shape;1942;p15"/>
          <p:cNvPicPr preferRelativeResize="0"/>
          <p:nvPr/>
        </p:nvPicPr>
        <p:blipFill rotWithShape="1">
          <a:blip r:embed="rId49">
            <a:alphaModFix/>
          </a:blip>
          <a:srcRect b="0" l="0" r="0" t="0"/>
          <a:stretch/>
        </p:blipFill>
        <p:spPr>
          <a:xfrm>
            <a:off x="8100585" y="412828"/>
            <a:ext cx="35012" cy="8468"/>
          </a:xfrm>
          <a:prstGeom prst="rect">
            <a:avLst/>
          </a:prstGeom>
          <a:noFill/>
          <a:ln>
            <a:noFill/>
          </a:ln>
        </p:spPr>
      </p:pic>
      <p:pic>
        <p:nvPicPr>
          <p:cNvPr descr="preencoded.png" id="1943" name="Google Shape;1943;p15"/>
          <p:cNvPicPr preferRelativeResize="0"/>
          <p:nvPr/>
        </p:nvPicPr>
        <p:blipFill rotWithShape="1">
          <a:blip r:embed="rId34">
            <a:alphaModFix/>
          </a:blip>
          <a:srcRect b="0" l="0" r="0" t="0"/>
          <a:stretch/>
        </p:blipFill>
        <p:spPr>
          <a:xfrm>
            <a:off x="8101775" y="398959"/>
            <a:ext cx="25784" cy="2413"/>
          </a:xfrm>
          <a:prstGeom prst="rect">
            <a:avLst/>
          </a:prstGeom>
          <a:noFill/>
          <a:ln>
            <a:noFill/>
          </a:ln>
        </p:spPr>
      </p:pic>
      <p:pic>
        <p:nvPicPr>
          <p:cNvPr descr="preencoded.png" id="1944" name="Google Shape;1944;p15"/>
          <p:cNvPicPr preferRelativeResize="0"/>
          <p:nvPr/>
        </p:nvPicPr>
        <p:blipFill rotWithShape="1">
          <a:blip r:embed="rId50">
            <a:alphaModFix/>
          </a:blip>
          <a:srcRect b="0" l="0" r="0" t="0"/>
          <a:stretch/>
        </p:blipFill>
        <p:spPr>
          <a:xfrm>
            <a:off x="8095357" y="428966"/>
            <a:ext cx="46713" cy="24893"/>
          </a:xfrm>
          <a:prstGeom prst="rect">
            <a:avLst/>
          </a:prstGeom>
          <a:noFill/>
          <a:ln>
            <a:noFill/>
          </a:ln>
        </p:spPr>
      </p:pic>
      <p:pic>
        <p:nvPicPr>
          <p:cNvPr descr="preencoded.png" id="1945" name="Google Shape;1945;p15"/>
          <p:cNvPicPr preferRelativeResize="0"/>
          <p:nvPr/>
        </p:nvPicPr>
        <p:blipFill rotWithShape="1">
          <a:blip r:embed="rId51">
            <a:alphaModFix/>
          </a:blip>
          <a:srcRect b="0" l="0" r="0" t="0"/>
          <a:stretch/>
        </p:blipFill>
        <p:spPr>
          <a:xfrm>
            <a:off x="8097050" y="425055"/>
            <a:ext cx="43997" cy="20008"/>
          </a:xfrm>
          <a:prstGeom prst="rect">
            <a:avLst/>
          </a:prstGeom>
          <a:noFill/>
          <a:ln>
            <a:noFill/>
          </a:ln>
        </p:spPr>
      </p:pic>
      <p:pic>
        <p:nvPicPr>
          <p:cNvPr descr="preencoded.png" id="1946" name="Google Shape;1946;p15"/>
          <p:cNvPicPr preferRelativeResize="0"/>
          <p:nvPr/>
        </p:nvPicPr>
        <p:blipFill rotWithShape="1">
          <a:blip r:embed="rId52">
            <a:alphaModFix/>
          </a:blip>
          <a:srcRect b="0" l="0" r="0" t="0"/>
          <a:stretch/>
        </p:blipFill>
        <p:spPr>
          <a:xfrm>
            <a:off x="8098482" y="421052"/>
            <a:ext cx="41114" cy="15649"/>
          </a:xfrm>
          <a:prstGeom prst="rect">
            <a:avLst/>
          </a:prstGeom>
          <a:noFill/>
          <a:ln>
            <a:noFill/>
          </a:ln>
        </p:spPr>
      </p:pic>
      <p:pic>
        <p:nvPicPr>
          <p:cNvPr descr="preencoded.png" id="1947" name="Google Shape;1947;p15"/>
          <p:cNvPicPr preferRelativeResize="0"/>
          <p:nvPr/>
        </p:nvPicPr>
        <p:blipFill rotWithShape="1">
          <a:blip r:embed="rId53">
            <a:alphaModFix/>
          </a:blip>
          <a:srcRect b="0" l="0" r="0" t="0"/>
          <a:stretch/>
        </p:blipFill>
        <p:spPr>
          <a:xfrm>
            <a:off x="8099654" y="416971"/>
            <a:ext cx="38119" cy="11812"/>
          </a:xfrm>
          <a:prstGeom prst="rect">
            <a:avLst/>
          </a:prstGeom>
          <a:noFill/>
          <a:ln>
            <a:noFill/>
          </a:ln>
        </p:spPr>
      </p:pic>
      <p:pic>
        <p:nvPicPr>
          <p:cNvPr descr="preencoded.png" id="1948" name="Google Shape;1948;p15"/>
          <p:cNvPicPr preferRelativeResize="0"/>
          <p:nvPr/>
        </p:nvPicPr>
        <p:blipFill rotWithShape="1">
          <a:blip r:embed="rId54">
            <a:alphaModFix/>
          </a:blip>
          <a:srcRect b="0" l="0" r="0" t="0"/>
          <a:stretch/>
        </p:blipFill>
        <p:spPr>
          <a:xfrm>
            <a:off x="7926232" y="339026"/>
            <a:ext cx="216471" cy="256522"/>
          </a:xfrm>
          <a:prstGeom prst="rect">
            <a:avLst/>
          </a:prstGeom>
          <a:noFill/>
          <a:ln>
            <a:noFill/>
          </a:ln>
        </p:spPr>
      </p:pic>
      <p:pic>
        <p:nvPicPr>
          <p:cNvPr descr="preencoded.png" id="1949" name="Google Shape;1949;p15"/>
          <p:cNvPicPr preferRelativeResize="0"/>
          <p:nvPr/>
        </p:nvPicPr>
        <p:blipFill rotWithShape="1">
          <a:blip r:embed="rId55">
            <a:alphaModFix/>
          </a:blip>
          <a:srcRect b="0" l="0" r="0" t="0"/>
          <a:stretch/>
        </p:blipFill>
        <p:spPr>
          <a:xfrm>
            <a:off x="7903648" y="438781"/>
            <a:ext cx="15478" cy="16925"/>
          </a:xfrm>
          <a:prstGeom prst="rect">
            <a:avLst/>
          </a:prstGeom>
          <a:noFill/>
          <a:ln>
            <a:noFill/>
          </a:ln>
        </p:spPr>
      </p:pic>
      <p:pic>
        <p:nvPicPr>
          <p:cNvPr descr="preencoded.png" id="1950" name="Google Shape;1950;p15"/>
          <p:cNvPicPr preferRelativeResize="0"/>
          <p:nvPr/>
        </p:nvPicPr>
        <p:blipFill rotWithShape="1">
          <a:blip r:embed="rId56">
            <a:alphaModFix/>
          </a:blip>
          <a:srcRect b="0" l="0" r="0" t="0"/>
          <a:stretch/>
        </p:blipFill>
        <p:spPr>
          <a:xfrm>
            <a:off x="7906290" y="418036"/>
            <a:ext cx="17264" cy="20074"/>
          </a:xfrm>
          <a:prstGeom prst="rect">
            <a:avLst/>
          </a:prstGeom>
          <a:noFill/>
          <a:ln>
            <a:noFill/>
          </a:ln>
        </p:spPr>
      </p:pic>
      <p:pic>
        <p:nvPicPr>
          <p:cNvPr descr="preencoded.png" id="1951" name="Google Shape;1951;p15"/>
          <p:cNvPicPr preferRelativeResize="0"/>
          <p:nvPr/>
        </p:nvPicPr>
        <p:blipFill rotWithShape="1">
          <a:blip r:embed="rId57">
            <a:alphaModFix/>
          </a:blip>
          <a:srcRect b="0" l="0" r="0" t="0"/>
          <a:stretch/>
        </p:blipFill>
        <p:spPr>
          <a:xfrm>
            <a:off x="7911629" y="405653"/>
            <a:ext cx="16129" cy="12793"/>
          </a:xfrm>
          <a:prstGeom prst="rect">
            <a:avLst/>
          </a:prstGeom>
          <a:noFill/>
          <a:ln>
            <a:noFill/>
          </a:ln>
        </p:spPr>
      </p:pic>
      <p:pic>
        <p:nvPicPr>
          <p:cNvPr descr="preencoded.png" id="1952" name="Google Shape;1952;p15"/>
          <p:cNvPicPr preferRelativeResize="0"/>
          <p:nvPr/>
        </p:nvPicPr>
        <p:blipFill rotWithShape="1">
          <a:blip r:embed="rId58">
            <a:alphaModFix/>
          </a:blip>
          <a:srcRect b="0" l="0" r="0" t="0"/>
          <a:stretch/>
        </p:blipFill>
        <p:spPr>
          <a:xfrm>
            <a:off x="7915647" y="386172"/>
            <a:ext cx="17283" cy="16320"/>
          </a:xfrm>
          <a:prstGeom prst="rect">
            <a:avLst/>
          </a:prstGeom>
          <a:noFill/>
          <a:ln>
            <a:noFill/>
          </a:ln>
        </p:spPr>
      </p:pic>
      <p:pic>
        <p:nvPicPr>
          <p:cNvPr descr="preencoded.png" id="1953" name="Google Shape;1953;p15"/>
          <p:cNvPicPr preferRelativeResize="0"/>
          <p:nvPr/>
        </p:nvPicPr>
        <p:blipFill rotWithShape="1">
          <a:blip r:embed="rId59">
            <a:alphaModFix/>
          </a:blip>
          <a:srcRect b="0" l="0" r="0" t="0"/>
          <a:stretch/>
        </p:blipFill>
        <p:spPr>
          <a:xfrm>
            <a:off x="7924614" y="371776"/>
            <a:ext cx="19273" cy="18921"/>
          </a:xfrm>
          <a:prstGeom prst="rect">
            <a:avLst/>
          </a:prstGeom>
          <a:noFill/>
          <a:ln>
            <a:noFill/>
          </a:ln>
        </p:spPr>
      </p:pic>
      <p:pic>
        <p:nvPicPr>
          <p:cNvPr descr="preencoded.png" id="1954" name="Google Shape;1954;p15"/>
          <p:cNvPicPr preferRelativeResize="0"/>
          <p:nvPr/>
        </p:nvPicPr>
        <p:blipFill rotWithShape="1">
          <a:blip r:embed="rId60">
            <a:alphaModFix/>
          </a:blip>
          <a:srcRect b="0" l="0" r="0" t="0"/>
          <a:stretch/>
        </p:blipFill>
        <p:spPr>
          <a:xfrm>
            <a:off x="7934753" y="357164"/>
            <a:ext cx="21245" cy="18988"/>
          </a:xfrm>
          <a:prstGeom prst="rect">
            <a:avLst/>
          </a:prstGeom>
          <a:noFill/>
          <a:ln>
            <a:noFill/>
          </a:ln>
        </p:spPr>
      </p:pic>
      <p:pic>
        <p:nvPicPr>
          <p:cNvPr descr="preencoded.png" id="1955" name="Google Shape;1955;p15"/>
          <p:cNvPicPr preferRelativeResize="0"/>
          <p:nvPr/>
        </p:nvPicPr>
        <p:blipFill rotWithShape="1">
          <a:blip r:embed="rId61">
            <a:alphaModFix/>
          </a:blip>
          <a:srcRect b="0" l="0" r="0" t="0"/>
          <a:stretch/>
        </p:blipFill>
        <p:spPr>
          <a:xfrm>
            <a:off x="7949971" y="343557"/>
            <a:ext cx="14771" cy="18355"/>
          </a:xfrm>
          <a:prstGeom prst="rect">
            <a:avLst/>
          </a:prstGeom>
          <a:noFill/>
          <a:ln>
            <a:noFill/>
          </a:ln>
        </p:spPr>
      </p:pic>
      <p:pic>
        <p:nvPicPr>
          <p:cNvPr descr="preencoded.png" id="1956" name="Google Shape;1956;p15"/>
          <p:cNvPicPr preferRelativeResize="0"/>
          <p:nvPr/>
        </p:nvPicPr>
        <p:blipFill rotWithShape="1">
          <a:blip r:embed="rId62">
            <a:alphaModFix/>
          </a:blip>
          <a:srcRect b="0" l="0" r="0" t="0"/>
          <a:stretch/>
        </p:blipFill>
        <p:spPr>
          <a:xfrm>
            <a:off x="7960668" y="334861"/>
            <a:ext cx="15292" cy="16498"/>
          </a:xfrm>
          <a:prstGeom prst="rect">
            <a:avLst/>
          </a:prstGeom>
          <a:noFill/>
          <a:ln>
            <a:noFill/>
          </a:ln>
        </p:spPr>
      </p:pic>
      <p:pic>
        <p:nvPicPr>
          <p:cNvPr descr="preencoded.png" id="1957" name="Google Shape;1957;p15"/>
          <p:cNvPicPr preferRelativeResize="0"/>
          <p:nvPr/>
        </p:nvPicPr>
        <p:blipFill rotWithShape="1">
          <a:blip r:embed="rId63">
            <a:alphaModFix/>
          </a:blip>
          <a:srcRect b="0" l="0" r="0" t="0"/>
          <a:stretch/>
        </p:blipFill>
        <p:spPr>
          <a:xfrm>
            <a:off x="7971644" y="326620"/>
            <a:ext cx="18362" cy="17619"/>
          </a:xfrm>
          <a:prstGeom prst="rect">
            <a:avLst/>
          </a:prstGeom>
          <a:noFill/>
          <a:ln>
            <a:noFill/>
          </a:ln>
        </p:spPr>
      </p:pic>
      <p:pic>
        <p:nvPicPr>
          <p:cNvPr descr="preencoded.png" id="1958" name="Google Shape;1958;p15"/>
          <p:cNvPicPr preferRelativeResize="0"/>
          <p:nvPr/>
        </p:nvPicPr>
        <p:blipFill rotWithShape="1">
          <a:blip r:embed="rId64">
            <a:alphaModFix/>
          </a:blip>
          <a:srcRect b="0" l="0" r="0" t="0"/>
          <a:stretch/>
        </p:blipFill>
        <p:spPr>
          <a:xfrm>
            <a:off x="7993484" y="318775"/>
            <a:ext cx="16111" cy="17007"/>
          </a:xfrm>
          <a:prstGeom prst="rect">
            <a:avLst/>
          </a:prstGeom>
          <a:noFill/>
          <a:ln>
            <a:noFill/>
          </a:ln>
        </p:spPr>
      </p:pic>
      <p:pic>
        <p:nvPicPr>
          <p:cNvPr descr="preencoded.png" id="1959" name="Google Shape;1959;p15"/>
          <p:cNvPicPr preferRelativeResize="0"/>
          <p:nvPr/>
        </p:nvPicPr>
        <p:blipFill rotWithShape="1">
          <a:blip r:embed="rId65">
            <a:alphaModFix/>
          </a:blip>
          <a:srcRect b="0" l="0" r="0" t="0"/>
          <a:stretch/>
        </p:blipFill>
        <p:spPr>
          <a:xfrm>
            <a:off x="8009353" y="314526"/>
            <a:ext cx="17059" cy="15312"/>
          </a:xfrm>
          <a:prstGeom prst="rect">
            <a:avLst/>
          </a:prstGeom>
          <a:noFill/>
          <a:ln>
            <a:noFill/>
          </a:ln>
        </p:spPr>
      </p:pic>
      <p:pic>
        <p:nvPicPr>
          <p:cNvPr descr="preencoded.png" id="1960" name="Google Shape;1960;p15"/>
          <p:cNvPicPr preferRelativeResize="0"/>
          <p:nvPr/>
        </p:nvPicPr>
        <p:blipFill rotWithShape="1">
          <a:blip r:embed="rId66">
            <a:alphaModFix/>
          </a:blip>
          <a:srcRect b="0" l="0" r="0" t="0"/>
          <a:stretch/>
        </p:blipFill>
        <p:spPr>
          <a:xfrm>
            <a:off x="8037500" y="313240"/>
            <a:ext cx="14994" cy="14950"/>
          </a:xfrm>
          <a:prstGeom prst="rect">
            <a:avLst/>
          </a:prstGeom>
          <a:noFill/>
          <a:ln>
            <a:noFill/>
          </a:ln>
        </p:spPr>
      </p:pic>
      <p:pic>
        <p:nvPicPr>
          <p:cNvPr descr="preencoded.png" id="1961" name="Google Shape;1961;p15"/>
          <p:cNvPicPr preferRelativeResize="0"/>
          <p:nvPr/>
        </p:nvPicPr>
        <p:blipFill rotWithShape="1">
          <a:blip r:embed="rId67">
            <a:alphaModFix/>
          </a:blip>
          <a:srcRect b="0" l="0" r="0" t="0"/>
          <a:stretch/>
        </p:blipFill>
        <p:spPr>
          <a:xfrm>
            <a:off x="8054132" y="315697"/>
            <a:ext cx="11739" cy="15821"/>
          </a:xfrm>
          <a:prstGeom prst="rect">
            <a:avLst/>
          </a:prstGeom>
          <a:noFill/>
          <a:ln>
            <a:noFill/>
          </a:ln>
        </p:spPr>
      </p:pic>
      <p:pic>
        <p:nvPicPr>
          <p:cNvPr descr="preencoded.png" id="1962" name="Google Shape;1962;p15"/>
          <p:cNvPicPr preferRelativeResize="0"/>
          <p:nvPr/>
        </p:nvPicPr>
        <p:blipFill rotWithShape="1">
          <a:blip r:embed="rId68">
            <a:alphaModFix/>
          </a:blip>
          <a:srcRect b="0" l="0" r="0" t="0"/>
          <a:stretch/>
        </p:blipFill>
        <p:spPr>
          <a:xfrm>
            <a:off x="8065424" y="319218"/>
            <a:ext cx="21338" cy="19059"/>
          </a:xfrm>
          <a:prstGeom prst="rect">
            <a:avLst/>
          </a:prstGeom>
          <a:noFill/>
          <a:ln>
            <a:noFill/>
          </a:ln>
        </p:spPr>
      </p:pic>
      <p:pic>
        <p:nvPicPr>
          <p:cNvPr descr="preencoded.png" id="1963" name="Google Shape;1963;p15"/>
          <p:cNvPicPr preferRelativeResize="0"/>
          <p:nvPr/>
        </p:nvPicPr>
        <p:blipFill rotWithShape="1">
          <a:blip r:embed="rId69">
            <a:alphaModFix/>
          </a:blip>
          <a:srcRect b="0" l="0" r="0" t="0"/>
          <a:stretch/>
        </p:blipFill>
        <p:spPr>
          <a:xfrm>
            <a:off x="8083600" y="328440"/>
            <a:ext cx="14660" cy="16570"/>
          </a:xfrm>
          <a:prstGeom prst="rect">
            <a:avLst/>
          </a:prstGeom>
          <a:noFill/>
          <a:ln>
            <a:noFill/>
          </a:ln>
        </p:spPr>
      </p:pic>
      <p:pic>
        <p:nvPicPr>
          <p:cNvPr descr="preencoded.png" id="1964" name="Google Shape;1964;p15"/>
          <p:cNvPicPr preferRelativeResize="0"/>
          <p:nvPr/>
        </p:nvPicPr>
        <p:blipFill rotWithShape="1">
          <a:blip r:embed="rId70">
            <a:alphaModFix/>
          </a:blip>
          <a:srcRect b="0" l="0" r="0" t="0"/>
          <a:stretch/>
        </p:blipFill>
        <p:spPr>
          <a:xfrm>
            <a:off x="8093701" y="337625"/>
            <a:ext cx="17748" cy="15082"/>
          </a:xfrm>
          <a:prstGeom prst="rect">
            <a:avLst/>
          </a:prstGeom>
          <a:noFill/>
          <a:ln>
            <a:noFill/>
          </a:ln>
        </p:spPr>
      </p:pic>
      <p:pic>
        <p:nvPicPr>
          <p:cNvPr descr="preencoded.png" id="1965" name="Google Shape;1965;p15"/>
          <p:cNvPicPr preferRelativeResize="0"/>
          <p:nvPr/>
        </p:nvPicPr>
        <p:blipFill rotWithShape="1">
          <a:blip r:embed="rId71">
            <a:alphaModFix/>
          </a:blip>
          <a:srcRect b="0" l="0" r="0" t="0"/>
          <a:stretch/>
        </p:blipFill>
        <p:spPr>
          <a:xfrm>
            <a:off x="8112937" y="352612"/>
            <a:ext cx="18213" cy="17972"/>
          </a:xfrm>
          <a:prstGeom prst="rect">
            <a:avLst/>
          </a:prstGeom>
          <a:noFill/>
          <a:ln>
            <a:noFill/>
          </a:ln>
        </p:spPr>
      </p:pic>
      <p:pic>
        <p:nvPicPr>
          <p:cNvPr descr="preencoded.png" id="1966" name="Google Shape;1966;p15"/>
          <p:cNvPicPr preferRelativeResize="0"/>
          <p:nvPr/>
        </p:nvPicPr>
        <p:blipFill rotWithShape="1">
          <a:blip r:embed="rId72">
            <a:alphaModFix/>
          </a:blip>
          <a:srcRect b="0" l="0" r="0" t="0"/>
          <a:stretch/>
        </p:blipFill>
        <p:spPr>
          <a:xfrm>
            <a:off x="8122295" y="367601"/>
            <a:ext cx="19124" cy="19398"/>
          </a:xfrm>
          <a:prstGeom prst="rect">
            <a:avLst/>
          </a:prstGeom>
          <a:noFill/>
          <a:ln>
            <a:noFill/>
          </a:ln>
        </p:spPr>
      </p:pic>
      <p:pic>
        <p:nvPicPr>
          <p:cNvPr descr="preencoded.png" id="1967" name="Google Shape;1967;p15"/>
          <p:cNvPicPr preferRelativeResize="0"/>
          <p:nvPr/>
        </p:nvPicPr>
        <p:blipFill rotWithShape="1">
          <a:blip r:embed="rId73">
            <a:alphaModFix/>
          </a:blip>
          <a:srcRect b="0" l="0" r="0" t="0"/>
          <a:stretch/>
        </p:blipFill>
        <p:spPr>
          <a:xfrm>
            <a:off x="8131522" y="383450"/>
            <a:ext cx="17822" cy="21022"/>
          </a:xfrm>
          <a:prstGeom prst="rect">
            <a:avLst/>
          </a:prstGeom>
          <a:noFill/>
          <a:ln>
            <a:noFill/>
          </a:ln>
        </p:spPr>
      </p:pic>
      <p:pic>
        <p:nvPicPr>
          <p:cNvPr descr="preencoded.png" id="1968" name="Google Shape;1968;p15"/>
          <p:cNvPicPr preferRelativeResize="0"/>
          <p:nvPr/>
        </p:nvPicPr>
        <p:blipFill rotWithShape="1">
          <a:blip r:embed="rId74">
            <a:alphaModFix/>
          </a:blip>
          <a:srcRect b="0" l="0" r="0" t="0"/>
          <a:stretch/>
        </p:blipFill>
        <p:spPr>
          <a:xfrm>
            <a:off x="8139485" y="401716"/>
            <a:ext cx="17041" cy="20213"/>
          </a:xfrm>
          <a:prstGeom prst="rect">
            <a:avLst/>
          </a:prstGeom>
          <a:noFill/>
          <a:ln>
            <a:noFill/>
          </a:ln>
        </p:spPr>
      </p:pic>
      <p:pic>
        <p:nvPicPr>
          <p:cNvPr descr="preencoded.png" id="1969" name="Google Shape;1969;p15"/>
          <p:cNvPicPr preferRelativeResize="0"/>
          <p:nvPr/>
        </p:nvPicPr>
        <p:blipFill rotWithShape="1">
          <a:blip r:embed="rId75">
            <a:alphaModFix/>
          </a:blip>
          <a:srcRect b="0" l="0" r="0" t="0"/>
          <a:stretch/>
        </p:blipFill>
        <p:spPr>
          <a:xfrm>
            <a:off x="8145159" y="422622"/>
            <a:ext cx="16222" cy="16608"/>
          </a:xfrm>
          <a:prstGeom prst="rect">
            <a:avLst/>
          </a:prstGeom>
          <a:noFill/>
          <a:ln>
            <a:noFill/>
          </a:ln>
        </p:spPr>
      </p:pic>
      <p:pic>
        <p:nvPicPr>
          <p:cNvPr descr="preencoded.png" id="1970" name="Google Shape;1970;p15"/>
          <p:cNvPicPr preferRelativeResize="0"/>
          <p:nvPr/>
        </p:nvPicPr>
        <p:blipFill rotWithShape="1">
          <a:blip r:embed="rId76">
            <a:alphaModFix/>
          </a:blip>
          <a:srcRect b="0" l="0" r="0" t="0"/>
          <a:stretch/>
        </p:blipFill>
        <p:spPr>
          <a:xfrm>
            <a:off x="8149196" y="439885"/>
            <a:ext cx="15534" cy="15477"/>
          </a:xfrm>
          <a:prstGeom prst="rect">
            <a:avLst/>
          </a:prstGeom>
          <a:noFill/>
          <a:ln>
            <a:noFill/>
          </a:ln>
        </p:spPr>
      </p:pic>
      <p:pic>
        <p:nvPicPr>
          <p:cNvPr descr="preencoded.png" id="1971" name="Google Shape;1971;p15"/>
          <p:cNvPicPr preferRelativeResize="0"/>
          <p:nvPr/>
        </p:nvPicPr>
        <p:blipFill rotWithShape="1">
          <a:blip r:embed="rId77">
            <a:alphaModFix/>
          </a:blip>
          <a:srcRect b="0" l="0" r="0" t="0"/>
          <a:stretch/>
        </p:blipFill>
        <p:spPr>
          <a:xfrm>
            <a:off x="8235274" y="479079"/>
            <a:ext cx="65094" cy="71451"/>
          </a:xfrm>
          <a:prstGeom prst="rect">
            <a:avLst/>
          </a:prstGeom>
          <a:noFill/>
          <a:ln>
            <a:noFill/>
          </a:ln>
        </p:spPr>
      </p:pic>
      <p:pic>
        <p:nvPicPr>
          <p:cNvPr descr="preencoded.png" id="1972" name="Google Shape;1972;p15"/>
          <p:cNvPicPr preferRelativeResize="0"/>
          <p:nvPr/>
        </p:nvPicPr>
        <p:blipFill rotWithShape="1">
          <a:blip r:embed="rId78">
            <a:alphaModFix/>
          </a:blip>
          <a:srcRect b="0" l="0" r="0" t="0"/>
          <a:stretch/>
        </p:blipFill>
        <p:spPr>
          <a:xfrm>
            <a:off x="8232577" y="382052"/>
            <a:ext cx="75437" cy="73930"/>
          </a:xfrm>
          <a:prstGeom prst="rect">
            <a:avLst/>
          </a:prstGeom>
          <a:noFill/>
          <a:ln>
            <a:noFill/>
          </a:ln>
        </p:spPr>
      </p:pic>
      <p:pic>
        <p:nvPicPr>
          <p:cNvPr descr="preencoded.png" id="1973" name="Google Shape;1973;p15"/>
          <p:cNvPicPr preferRelativeResize="0"/>
          <p:nvPr/>
        </p:nvPicPr>
        <p:blipFill rotWithShape="1">
          <a:blip r:embed="rId79">
            <a:alphaModFix/>
          </a:blip>
          <a:srcRect b="0" l="0" r="0" t="0"/>
          <a:stretch/>
        </p:blipFill>
        <p:spPr>
          <a:xfrm>
            <a:off x="8788598" y="382052"/>
            <a:ext cx="59327" cy="73239"/>
          </a:xfrm>
          <a:prstGeom prst="rect">
            <a:avLst/>
          </a:prstGeom>
          <a:noFill/>
          <a:ln>
            <a:noFill/>
          </a:ln>
        </p:spPr>
      </p:pic>
      <p:pic>
        <p:nvPicPr>
          <p:cNvPr descr="preencoded.png" id="1974" name="Google Shape;1974;p15"/>
          <p:cNvPicPr preferRelativeResize="0"/>
          <p:nvPr/>
        </p:nvPicPr>
        <p:blipFill rotWithShape="1">
          <a:blip r:embed="rId80">
            <a:alphaModFix/>
          </a:blip>
          <a:srcRect b="0" l="0" r="0" t="0"/>
          <a:stretch/>
        </p:blipFill>
        <p:spPr>
          <a:xfrm>
            <a:off x="8664197" y="382052"/>
            <a:ext cx="59475" cy="73193"/>
          </a:xfrm>
          <a:prstGeom prst="rect">
            <a:avLst/>
          </a:prstGeom>
          <a:noFill/>
          <a:ln>
            <a:noFill/>
          </a:ln>
        </p:spPr>
      </p:pic>
      <p:pic>
        <p:nvPicPr>
          <p:cNvPr descr="preencoded.png" id="1975" name="Google Shape;1975;p15"/>
          <p:cNvPicPr preferRelativeResize="0"/>
          <p:nvPr/>
        </p:nvPicPr>
        <p:blipFill rotWithShape="1">
          <a:blip r:embed="rId81">
            <a:alphaModFix/>
          </a:blip>
          <a:srcRect b="0" l="0" r="0" t="0"/>
          <a:stretch/>
        </p:blipFill>
        <p:spPr>
          <a:xfrm>
            <a:off x="8527182" y="479085"/>
            <a:ext cx="65094" cy="71446"/>
          </a:xfrm>
          <a:prstGeom prst="rect">
            <a:avLst/>
          </a:prstGeom>
          <a:noFill/>
          <a:ln>
            <a:noFill/>
          </a:ln>
        </p:spPr>
      </p:pic>
      <p:pic>
        <p:nvPicPr>
          <p:cNvPr descr="preencoded.png" id="1976" name="Google Shape;1976;p15"/>
          <p:cNvPicPr preferRelativeResize="0"/>
          <p:nvPr/>
        </p:nvPicPr>
        <p:blipFill rotWithShape="1">
          <a:blip r:embed="rId82">
            <a:alphaModFix/>
          </a:blip>
          <a:srcRect b="0" l="0" r="0" t="0"/>
          <a:stretch/>
        </p:blipFill>
        <p:spPr>
          <a:xfrm>
            <a:off x="8729067" y="401295"/>
            <a:ext cx="55773" cy="54284"/>
          </a:xfrm>
          <a:prstGeom prst="rect">
            <a:avLst/>
          </a:prstGeom>
          <a:noFill/>
          <a:ln>
            <a:noFill/>
          </a:ln>
        </p:spPr>
      </p:pic>
      <p:pic>
        <p:nvPicPr>
          <p:cNvPr descr="preencoded.png" id="1977" name="Google Shape;1977;p15"/>
          <p:cNvPicPr preferRelativeResize="0"/>
          <p:nvPr/>
        </p:nvPicPr>
        <p:blipFill rotWithShape="1">
          <a:blip r:embed="rId83">
            <a:alphaModFix/>
          </a:blip>
          <a:srcRect b="0" l="0" r="0" t="0"/>
          <a:stretch/>
        </p:blipFill>
        <p:spPr>
          <a:xfrm>
            <a:off x="8309483" y="401755"/>
            <a:ext cx="63605" cy="51745"/>
          </a:xfrm>
          <a:prstGeom prst="rect">
            <a:avLst/>
          </a:prstGeom>
          <a:noFill/>
          <a:ln>
            <a:noFill/>
          </a:ln>
        </p:spPr>
      </p:pic>
      <p:pic>
        <p:nvPicPr>
          <p:cNvPr descr="preencoded.png" id="1978" name="Google Shape;1978;p15"/>
          <p:cNvPicPr preferRelativeResize="0"/>
          <p:nvPr/>
        </p:nvPicPr>
        <p:blipFill rotWithShape="1">
          <a:blip r:embed="rId84">
            <a:alphaModFix/>
          </a:blip>
          <a:srcRect b="0" l="0" r="0" t="0"/>
          <a:stretch/>
        </p:blipFill>
        <p:spPr>
          <a:xfrm>
            <a:off x="8343249" y="498802"/>
            <a:ext cx="63624" cy="51733"/>
          </a:xfrm>
          <a:prstGeom prst="rect">
            <a:avLst/>
          </a:prstGeom>
          <a:noFill/>
          <a:ln>
            <a:noFill/>
          </a:ln>
        </p:spPr>
      </p:pic>
      <p:pic>
        <p:nvPicPr>
          <p:cNvPr descr="preencoded.png" id="1979" name="Google Shape;1979;p15"/>
          <p:cNvPicPr preferRelativeResize="0"/>
          <p:nvPr/>
        </p:nvPicPr>
        <p:blipFill rotWithShape="1">
          <a:blip r:embed="rId85">
            <a:alphaModFix/>
          </a:blip>
          <a:srcRect b="0" l="0" r="0" t="0"/>
          <a:stretch/>
        </p:blipFill>
        <p:spPr>
          <a:xfrm>
            <a:off x="8754833" y="498458"/>
            <a:ext cx="55866" cy="54136"/>
          </a:xfrm>
          <a:prstGeom prst="rect">
            <a:avLst/>
          </a:prstGeom>
          <a:noFill/>
          <a:ln>
            <a:noFill/>
          </a:ln>
        </p:spPr>
      </p:pic>
      <p:pic>
        <p:nvPicPr>
          <p:cNvPr descr="preencoded.png" id="1980" name="Google Shape;1980;p15"/>
          <p:cNvPicPr preferRelativeResize="0"/>
          <p:nvPr/>
        </p:nvPicPr>
        <p:blipFill rotWithShape="1">
          <a:blip r:embed="rId86">
            <a:alphaModFix/>
          </a:blip>
          <a:srcRect b="0" l="0" r="0" t="0"/>
          <a:stretch/>
        </p:blipFill>
        <p:spPr>
          <a:xfrm>
            <a:off x="8448768" y="498585"/>
            <a:ext cx="44965" cy="53921"/>
          </a:xfrm>
          <a:prstGeom prst="rect">
            <a:avLst/>
          </a:prstGeom>
          <a:noFill/>
          <a:ln>
            <a:noFill/>
          </a:ln>
        </p:spPr>
      </p:pic>
      <p:pic>
        <p:nvPicPr>
          <p:cNvPr descr="preencoded.png" id="1981" name="Google Shape;1981;p15"/>
          <p:cNvPicPr preferRelativeResize="0"/>
          <p:nvPr/>
        </p:nvPicPr>
        <p:blipFill rotWithShape="1">
          <a:blip r:embed="rId86">
            <a:alphaModFix/>
          </a:blip>
          <a:srcRect b="0" l="0" r="0" t="0"/>
          <a:stretch/>
        </p:blipFill>
        <p:spPr>
          <a:xfrm>
            <a:off x="8576742" y="401551"/>
            <a:ext cx="44983" cy="53900"/>
          </a:xfrm>
          <a:prstGeom prst="rect">
            <a:avLst/>
          </a:prstGeom>
          <a:noFill/>
          <a:ln>
            <a:noFill/>
          </a:ln>
        </p:spPr>
      </p:pic>
      <p:pic>
        <p:nvPicPr>
          <p:cNvPr descr="preencoded.png" id="1982" name="Google Shape;1982;p15"/>
          <p:cNvPicPr preferRelativeResize="0"/>
          <p:nvPr/>
        </p:nvPicPr>
        <p:blipFill rotWithShape="1">
          <a:blip r:embed="rId87">
            <a:alphaModFix/>
          </a:blip>
          <a:srcRect b="0" l="0" r="0" t="0"/>
          <a:stretch/>
        </p:blipFill>
        <p:spPr>
          <a:xfrm>
            <a:off x="8468246" y="400846"/>
            <a:ext cx="49820" cy="54716"/>
          </a:xfrm>
          <a:prstGeom prst="rect">
            <a:avLst/>
          </a:prstGeom>
          <a:noFill/>
          <a:ln>
            <a:noFill/>
          </a:ln>
        </p:spPr>
      </p:pic>
      <p:pic>
        <p:nvPicPr>
          <p:cNvPr descr="preencoded.png" id="1983" name="Google Shape;1983;p15"/>
          <p:cNvPicPr preferRelativeResize="0"/>
          <p:nvPr/>
        </p:nvPicPr>
        <p:blipFill rotWithShape="1">
          <a:blip r:embed="rId88">
            <a:alphaModFix/>
          </a:blip>
          <a:srcRect b="0" l="0" r="0" t="0"/>
          <a:stretch/>
        </p:blipFill>
        <p:spPr>
          <a:xfrm>
            <a:off x="8596294" y="498314"/>
            <a:ext cx="49746" cy="54323"/>
          </a:xfrm>
          <a:prstGeom prst="rect">
            <a:avLst/>
          </a:prstGeom>
          <a:noFill/>
          <a:ln>
            <a:noFill/>
          </a:ln>
        </p:spPr>
      </p:pic>
      <p:pic>
        <p:nvPicPr>
          <p:cNvPr descr="preencoded.png" id="1984" name="Google Shape;1984;p15"/>
          <p:cNvPicPr preferRelativeResize="0"/>
          <p:nvPr/>
        </p:nvPicPr>
        <p:blipFill rotWithShape="1">
          <a:blip r:embed="rId89">
            <a:alphaModFix/>
          </a:blip>
          <a:srcRect b="0" l="0" r="0" t="0"/>
          <a:stretch/>
        </p:blipFill>
        <p:spPr>
          <a:xfrm>
            <a:off x="8813509" y="498366"/>
            <a:ext cx="49950" cy="54229"/>
          </a:xfrm>
          <a:prstGeom prst="rect">
            <a:avLst/>
          </a:prstGeom>
          <a:noFill/>
          <a:ln>
            <a:noFill/>
          </a:ln>
        </p:spPr>
      </p:pic>
      <p:pic>
        <p:nvPicPr>
          <p:cNvPr descr="preencoded.png" id="1985" name="Google Shape;1985;p15"/>
          <p:cNvPicPr preferRelativeResize="0"/>
          <p:nvPr/>
        </p:nvPicPr>
        <p:blipFill rotWithShape="1">
          <a:blip r:embed="rId90">
            <a:alphaModFix/>
          </a:blip>
          <a:srcRect b="0" l="0" r="0" t="0"/>
          <a:stretch/>
        </p:blipFill>
        <p:spPr>
          <a:xfrm>
            <a:off x="8407617" y="403385"/>
            <a:ext cx="58192" cy="50688"/>
          </a:xfrm>
          <a:prstGeom prst="rect">
            <a:avLst/>
          </a:prstGeom>
          <a:noFill/>
          <a:ln>
            <a:noFill/>
          </a:ln>
        </p:spPr>
      </p:pic>
      <p:pic>
        <p:nvPicPr>
          <p:cNvPr descr="preencoded.png" id="1986" name="Google Shape;1986;p15"/>
          <p:cNvPicPr preferRelativeResize="0"/>
          <p:nvPr/>
        </p:nvPicPr>
        <p:blipFill rotWithShape="1">
          <a:blip r:embed="rId91">
            <a:alphaModFix/>
          </a:blip>
          <a:srcRect b="0" l="0" r="0" t="0"/>
          <a:stretch/>
        </p:blipFill>
        <p:spPr>
          <a:xfrm>
            <a:off x="8652439" y="498808"/>
            <a:ext cx="46658" cy="51733"/>
          </a:xfrm>
          <a:prstGeom prst="rect">
            <a:avLst/>
          </a:prstGeom>
          <a:noFill/>
          <a:ln>
            <a:noFill/>
          </a:ln>
        </p:spPr>
      </p:pic>
      <p:pic>
        <p:nvPicPr>
          <p:cNvPr descr="preencoded.png" id="1987" name="Google Shape;1987;p15"/>
          <p:cNvPicPr preferRelativeResize="0"/>
          <p:nvPr/>
        </p:nvPicPr>
        <p:blipFill rotWithShape="1">
          <a:blip r:embed="rId92">
            <a:alphaModFix/>
          </a:blip>
          <a:srcRect b="0" l="0" r="0" t="0"/>
          <a:stretch/>
        </p:blipFill>
        <p:spPr>
          <a:xfrm>
            <a:off x="8704194" y="498774"/>
            <a:ext cx="46379" cy="51751"/>
          </a:xfrm>
          <a:prstGeom prst="rect">
            <a:avLst/>
          </a:prstGeom>
          <a:noFill/>
          <a:ln>
            <a:noFill/>
          </a:ln>
        </p:spPr>
      </p:pic>
      <p:pic>
        <p:nvPicPr>
          <p:cNvPr descr="preencoded.png" id="1988" name="Google Shape;1988;p15"/>
          <p:cNvPicPr preferRelativeResize="0"/>
          <p:nvPr/>
        </p:nvPicPr>
        <p:blipFill rotWithShape="1">
          <a:blip r:embed="rId92">
            <a:alphaModFix/>
          </a:blip>
          <a:srcRect b="0" l="0" r="0" t="0"/>
          <a:stretch/>
        </p:blipFill>
        <p:spPr>
          <a:xfrm>
            <a:off x="8524484" y="401763"/>
            <a:ext cx="46453" cy="51741"/>
          </a:xfrm>
          <a:prstGeom prst="rect">
            <a:avLst/>
          </a:prstGeom>
          <a:noFill/>
          <a:ln>
            <a:noFill/>
          </a:ln>
        </p:spPr>
      </p:pic>
      <p:pic>
        <p:nvPicPr>
          <p:cNvPr descr="preencoded.png" id="1989" name="Google Shape;1989;p15"/>
          <p:cNvPicPr preferRelativeResize="0"/>
          <p:nvPr/>
        </p:nvPicPr>
        <p:blipFill rotWithShape="1">
          <a:blip r:embed="rId93">
            <a:alphaModFix/>
          </a:blip>
          <a:srcRect b="0" l="0" r="0" t="0"/>
          <a:stretch/>
        </p:blipFill>
        <p:spPr>
          <a:xfrm>
            <a:off x="8628515" y="403385"/>
            <a:ext cx="29096" cy="50113"/>
          </a:xfrm>
          <a:prstGeom prst="rect">
            <a:avLst/>
          </a:prstGeom>
          <a:noFill/>
          <a:ln>
            <a:noFill/>
          </a:ln>
        </p:spPr>
      </p:pic>
      <p:pic>
        <p:nvPicPr>
          <p:cNvPr descr="preencoded.png" id="1990" name="Google Shape;1990;p15"/>
          <p:cNvPicPr preferRelativeResize="0"/>
          <p:nvPr/>
        </p:nvPicPr>
        <p:blipFill rotWithShape="1">
          <a:blip r:embed="rId93">
            <a:alphaModFix/>
          </a:blip>
          <a:srcRect b="0" l="0" r="0" t="0"/>
          <a:stretch/>
        </p:blipFill>
        <p:spPr>
          <a:xfrm>
            <a:off x="8412287" y="500423"/>
            <a:ext cx="29096" cy="50107"/>
          </a:xfrm>
          <a:prstGeom prst="rect">
            <a:avLst/>
          </a:prstGeom>
          <a:noFill/>
          <a:ln>
            <a:noFill/>
          </a:ln>
        </p:spPr>
      </p:pic>
      <p:pic>
        <p:nvPicPr>
          <p:cNvPr descr="preencoded.png" id="1991" name="Google Shape;1991;p15"/>
          <p:cNvPicPr preferRelativeResize="0"/>
          <p:nvPr/>
        </p:nvPicPr>
        <p:blipFill rotWithShape="1">
          <a:blip r:embed="rId94">
            <a:alphaModFix/>
          </a:blip>
          <a:srcRect b="0" l="0" r="0" t="0"/>
          <a:stretch/>
        </p:blipFill>
        <p:spPr>
          <a:xfrm>
            <a:off x="8379023" y="403385"/>
            <a:ext cx="29096" cy="50107"/>
          </a:xfrm>
          <a:prstGeom prst="rect">
            <a:avLst/>
          </a:prstGeom>
          <a:noFill/>
          <a:ln>
            <a:noFill/>
          </a:ln>
        </p:spPr>
      </p:pic>
      <p:pic>
        <p:nvPicPr>
          <p:cNvPr descr="preencoded.png" id="1992" name="Google Shape;1992;p15"/>
          <p:cNvPicPr preferRelativeResize="0"/>
          <p:nvPr/>
        </p:nvPicPr>
        <p:blipFill rotWithShape="1">
          <a:blip r:embed="rId95">
            <a:alphaModFix/>
          </a:blip>
          <a:srcRect b="0" l="0" r="0" t="0"/>
          <a:stretch/>
        </p:blipFill>
        <p:spPr>
          <a:xfrm>
            <a:off x="8308256" y="500423"/>
            <a:ext cx="28594" cy="50107"/>
          </a:xfrm>
          <a:prstGeom prst="rect">
            <a:avLst/>
          </a:prstGeom>
          <a:noFill/>
          <a:ln>
            <a:noFill/>
          </a:ln>
        </p:spPr>
      </p:pic>
      <p:pic>
        <p:nvPicPr>
          <p:cNvPr descr="preencoded.png" id="1993" name="Google Shape;1993;p15"/>
          <p:cNvPicPr preferRelativeResize="0"/>
          <p:nvPr/>
        </p:nvPicPr>
        <p:blipFill rotWithShape="1">
          <a:blip r:embed="rId96">
            <a:alphaModFix/>
          </a:blip>
          <a:srcRect b="0" l="0" r="0" t="0"/>
          <a:stretch/>
        </p:blipFill>
        <p:spPr>
          <a:xfrm>
            <a:off x="8315567" y="478110"/>
            <a:ext cx="11906" cy="12040"/>
          </a:xfrm>
          <a:prstGeom prst="rect">
            <a:avLst/>
          </a:prstGeom>
          <a:noFill/>
          <a:ln>
            <a:noFill/>
          </a:ln>
        </p:spPr>
      </p:pic>
      <p:pic>
        <p:nvPicPr>
          <p:cNvPr descr="preencoded.png" id="1994" name="Google Shape;1994;p15"/>
          <p:cNvPicPr preferRelativeResize="0"/>
          <p:nvPr/>
        </p:nvPicPr>
        <p:blipFill rotWithShape="1">
          <a:blip r:embed="rId96">
            <a:alphaModFix/>
          </a:blip>
          <a:srcRect b="0" l="0" r="0" t="0"/>
          <a:stretch/>
        </p:blipFill>
        <p:spPr>
          <a:xfrm>
            <a:off x="8419988" y="478007"/>
            <a:ext cx="12278" cy="12339"/>
          </a:xfrm>
          <a:prstGeom prst="rect">
            <a:avLst/>
          </a:prstGeom>
          <a:noFill/>
          <a:ln>
            <a:noFill/>
          </a:ln>
        </p:spPr>
      </p:pic>
      <p:pic>
        <p:nvPicPr>
          <p:cNvPr descr="preencoded.png" id="1995" name="Google Shape;1995;p15"/>
          <p:cNvPicPr preferRelativeResize="0"/>
          <p:nvPr/>
        </p:nvPicPr>
        <p:blipFill rotWithShape="1">
          <a:blip r:embed="rId96">
            <a:alphaModFix/>
          </a:blip>
          <a:srcRect b="0" l="0" r="0" t="0"/>
          <a:stretch/>
        </p:blipFill>
        <p:spPr>
          <a:xfrm>
            <a:off x="8386353" y="381049"/>
            <a:ext cx="11943" cy="11952"/>
          </a:xfrm>
          <a:prstGeom prst="rect">
            <a:avLst/>
          </a:prstGeom>
          <a:noFill/>
          <a:ln>
            <a:noFill/>
          </a:ln>
        </p:spPr>
      </p:pic>
      <p:pic>
        <p:nvPicPr>
          <p:cNvPr descr="preencoded.png" id="1996" name="Google Shape;1996;p15"/>
          <p:cNvPicPr preferRelativeResize="0"/>
          <p:nvPr/>
        </p:nvPicPr>
        <p:blipFill rotWithShape="1">
          <a:blip r:embed="rId96">
            <a:alphaModFix/>
          </a:blip>
          <a:srcRect b="0" l="0" r="0" t="0"/>
          <a:stretch/>
        </p:blipFill>
        <p:spPr>
          <a:xfrm>
            <a:off x="8636254" y="381010"/>
            <a:ext cx="11925" cy="12033"/>
          </a:xfrm>
          <a:prstGeom prst="rect">
            <a:avLst/>
          </a:prstGeom>
          <a:noFill/>
          <a:ln>
            <a:noFill/>
          </a:ln>
        </p:spPr>
      </p:pic>
      <p:sp>
        <p:nvSpPr>
          <p:cNvPr id="1997" name="Google Shape;1997;p15"/>
          <p:cNvSpPr/>
          <p:nvPr/>
        </p:nvSpPr>
        <p:spPr>
          <a:xfrm>
            <a:off x="6838950" y="1071563"/>
            <a:ext cx="2095500" cy="6858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1998" name="Google Shape;1998;p15"/>
          <p:cNvSpPr/>
          <p:nvPr/>
        </p:nvSpPr>
        <p:spPr>
          <a:xfrm>
            <a:off x="6838950" y="7858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1999" name="Google Shape;1999;p15"/>
          <p:cNvSpPr/>
          <p:nvPr/>
        </p:nvSpPr>
        <p:spPr>
          <a:xfrm>
            <a:off x="4629150" y="3543300"/>
            <a:ext cx="2095500" cy="6858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2000" name="Google Shape;2000;p15"/>
          <p:cNvSpPr/>
          <p:nvPr/>
        </p:nvSpPr>
        <p:spPr>
          <a:xfrm>
            <a:off x="4629150" y="32575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001" name="Google Shape;2001;p15"/>
          <p:cNvSpPr/>
          <p:nvPr/>
        </p:nvSpPr>
        <p:spPr>
          <a:xfrm>
            <a:off x="219075" y="190500"/>
            <a:ext cx="47434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002" name="Google Shape;2002;p15"/>
          <p:cNvSpPr/>
          <p:nvPr/>
        </p:nvSpPr>
        <p:spPr>
          <a:xfrm>
            <a:off x="219075" y="333375"/>
            <a:ext cx="47434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003" name="Google Shape;2003;p15"/>
          <p:cNvSpPr/>
          <p:nvPr/>
        </p:nvSpPr>
        <p:spPr>
          <a:xfrm>
            <a:off x="219075" y="657225"/>
            <a:ext cx="47434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2004" name="Google Shape;2004;p15"/>
          <p:cNvSpPr/>
          <p:nvPr/>
        </p:nvSpPr>
        <p:spPr>
          <a:xfrm>
            <a:off x="4629150" y="-571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5" name="Google Shape;2005;p15"/>
          <p:cNvSpPr/>
          <p:nvPr/>
        </p:nvSpPr>
        <p:spPr>
          <a:xfrm>
            <a:off x="6835321" y="1968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6" name="Google Shape;2006;p15"/>
          <p:cNvSpPr/>
          <p:nvPr/>
        </p:nvSpPr>
        <p:spPr>
          <a:xfrm>
            <a:off x="202293" y="1271814"/>
            <a:ext cx="4303032" cy="368118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11" name="Shape 2011"/>
        <p:cNvGrpSpPr/>
        <p:nvPr/>
      </p:nvGrpSpPr>
      <p:grpSpPr>
        <a:xfrm>
          <a:off x="0" y="0"/>
          <a:ext cx="0" cy="0"/>
          <a:chOff x="0" y="0"/>
          <a:chExt cx="0" cy="0"/>
        </a:xfrm>
      </p:grpSpPr>
      <p:sp>
        <p:nvSpPr>
          <p:cNvPr id="2012" name="Google Shape;2012;p16"/>
          <p:cNvSpPr/>
          <p:nvPr/>
        </p:nvSpPr>
        <p:spPr>
          <a:xfrm>
            <a:off x="3163484" y="-571500"/>
            <a:ext cx="2815314" cy="41529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3" name="Google Shape;2013;p16"/>
          <p:cNvSpPr/>
          <p:nvPr/>
        </p:nvSpPr>
        <p:spPr>
          <a:xfrm>
            <a:off x="6112413" y="1691828"/>
            <a:ext cx="2822031"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4" name="Google Shape;2014;p16"/>
          <p:cNvSpPr/>
          <p:nvPr/>
        </p:nvSpPr>
        <p:spPr>
          <a:xfrm>
            <a:off x="202293" y="1271814"/>
            <a:ext cx="2829832" cy="368118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1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6" name="Google Shape;2016;p16"/>
          <p:cNvSpPr/>
          <p:nvPr/>
        </p:nvSpPr>
        <p:spPr>
          <a:xfrm>
            <a:off x="7848600" y="24765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7" name="Google Shape;2017;p16"/>
          <p:cNvSpPr/>
          <p:nvPr/>
        </p:nvSpPr>
        <p:spPr>
          <a:xfrm>
            <a:off x="209550"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8" name="Google Shape;2018;p16"/>
          <p:cNvSpPr/>
          <p:nvPr/>
        </p:nvSpPr>
        <p:spPr>
          <a:xfrm>
            <a:off x="3155956"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9" name="Google Shape;2019;p16"/>
          <p:cNvSpPr/>
          <p:nvPr/>
        </p:nvSpPr>
        <p:spPr>
          <a:xfrm>
            <a:off x="6102344"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0" name="Google Shape;2020;p16"/>
          <p:cNvSpPr/>
          <p:nvPr/>
        </p:nvSpPr>
        <p:spPr>
          <a:xfrm>
            <a:off x="6102344" y="747713"/>
            <a:ext cx="28321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1" name="Google Shape;2021;p16"/>
          <p:cNvSpPr/>
          <p:nvPr/>
        </p:nvSpPr>
        <p:spPr>
          <a:xfrm>
            <a:off x="6102344" y="747713"/>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2" name="Google Shape;2022;p16"/>
          <p:cNvSpPr/>
          <p:nvPr/>
        </p:nvSpPr>
        <p:spPr>
          <a:xfrm>
            <a:off x="6102344" y="1681163"/>
            <a:ext cx="2832100" cy="42100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3" name="Google Shape;2023;p16"/>
          <p:cNvSpPr/>
          <p:nvPr/>
        </p:nvSpPr>
        <p:spPr>
          <a:xfrm>
            <a:off x="6102344" y="747713"/>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16"/>
          <p:cNvSpPr/>
          <p:nvPr/>
        </p:nvSpPr>
        <p:spPr>
          <a:xfrm>
            <a:off x="3155956" y="-685800"/>
            <a:ext cx="28321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16"/>
          <p:cNvSpPr/>
          <p:nvPr/>
        </p:nvSpPr>
        <p:spPr>
          <a:xfrm>
            <a:off x="3155956" y="-685800"/>
            <a:ext cx="2832100" cy="426720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16"/>
          <p:cNvSpPr/>
          <p:nvPr/>
        </p:nvSpPr>
        <p:spPr>
          <a:xfrm>
            <a:off x="3155956" y="371475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16"/>
          <p:cNvSpPr/>
          <p:nvPr/>
        </p:nvSpPr>
        <p:spPr>
          <a:xfrm>
            <a:off x="3155956" y="371475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16"/>
          <p:cNvSpPr/>
          <p:nvPr/>
        </p:nvSpPr>
        <p:spPr>
          <a:xfrm>
            <a:off x="209550" y="190500"/>
            <a:ext cx="28321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16"/>
          <p:cNvSpPr/>
          <p:nvPr/>
        </p:nvSpPr>
        <p:spPr>
          <a:xfrm>
            <a:off x="209550" y="1266825"/>
            <a:ext cx="2832100" cy="3686175"/>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16"/>
          <p:cNvSpPr/>
          <p:nvPr/>
        </p:nvSpPr>
        <p:spPr>
          <a:xfrm>
            <a:off x="209550" y="190500"/>
            <a:ext cx="28321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16"/>
          <p:cNvSpPr/>
          <p:nvPr/>
        </p:nvSpPr>
        <p:spPr>
          <a:xfrm>
            <a:off x="219075" y="333375"/>
            <a:ext cx="28130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032" name="Google Shape;2032;p16"/>
          <p:cNvPicPr preferRelativeResize="0"/>
          <p:nvPr/>
        </p:nvPicPr>
        <p:blipFill rotWithShape="1">
          <a:blip r:embed="rId3">
            <a:alphaModFix/>
          </a:blip>
          <a:srcRect b="0" l="0" r="0" t="0"/>
          <a:stretch/>
        </p:blipFill>
        <p:spPr>
          <a:xfrm>
            <a:off x="7892002" y="301844"/>
            <a:ext cx="284801" cy="329015"/>
          </a:xfrm>
          <a:prstGeom prst="rect">
            <a:avLst/>
          </a:prstGeom>
          <a:noFill/>
          <a:ln>
            <a:noFill/>
          </a:ln>
        </p:spPr>
      </p:pic>
      <p:pic>
        <p:nvPicPr>
          <p:cNvPr descr="preencoded.png" id="2033" name="Google Shape;2033;p16"/>
          <p:cNvPicPr preferRelativeResize="0"/>
          <p:nvPr/>
        </p:nvPicPr>
        <p:blipFill rotWithShape="1">
          <a:blip r:embed="rId4">
            <a:alphaModFix/>
          </a:blip>
          <a:srcRect b="0" l="0" r="0" t="0"/>
          <a:stretch/>
        </p:blipFill>
        <p:spPr>
          <a:xfrm>
            <a:off x="7919926" y="526520"/>
            <a:ext cx="7609" cy="7667"/>
          </a:xfrm>
          <a:prstGeom prst="rect">
            <a:avLst/>
          </a:prstGeom>
          <a:noFill/>
          <a:ln>
            <a:noFill/>
          </a:ln>
        </p:spPr>
      </p:pic>
      <p:pic>
        <p:nvPicPr>
          <p:cNvPr descr="preencoded.png" id="2034" name="Google Shape;2034;p16"/>
          <p:cNvPicPr preferRelativeResize="0"/>
          <p:nvPr/>
        </p:nvPicPr>
        <p:blipFill rotWithShape="1">
          <a:blip r:embed="rId5">
            <a:alphaModFix/>
          </a:blip>
          <a:srcRect b="0" l="0" r="0" t="0"/>
          <a:stretch/>
        </p:blipFill>
        <p:spPr>
          <a:xfrm>
            <a:off x="7926009" y="540554"/>
            <a:ext cx="14325" cy="13104"/>
          </a:xfrm>
          <a:prstGeom prst="rect">
            <a:avLst/>
          </a:prstGeom>
          <a:noFill/>
          <a:ln>
            <a:noFill/>
          </a:ln>
        </p:spPr>
      </p:pic>
      <p:pic>
        <p:nvPicPr>
          <p:cNvPr descr="preencoded.png" id="2035" name="Google Shape;2035;p16"/>
          <p:cNvPicPr preferRelativeResize="0"/>
          <p:nvPr/>
        </p:nvPicPr>
        <p:blipFill rotWithShape="1">
          <a:blip r:embed="rId6">
            <a:alphaModFix/>
          </a:blip>
          <a:srcRect b="0" l="0" r="0" t="0"/>
          <a:stretch/>
        </p:blipFill>
        <p:spPr>
          <a:xfrm>
            <a:off x="7932000" y="553957"/>
            <a:ext cx="13413" cy="12361"/>
          </a:xfrm>
          <a:prstGeom prst="rect">
            <a:avLst/>
          </a:prstGeom>
          <a:noFill/>
          <a:ln>
            <a:noFill/>
          </a:ln>
        </p:spPr>
      </p:pic>
      <p:pic>
        <p:nvPicPr>
          <p:cNvPr descr="preencoded.png" id="2036" name="Google Shape;2036;p16"/>
          <p:cNvPicPr preferRelativeResize="0"/>
          <p:nvPr/>
        </p:nvPicPr>
        <p:blipFill rotWithShape="1">
          <a:blip r:embed="rId7">
            <a:alphaModFix/>
          </a:blip>
          <a:srcRect b="0" l="0" r="0" t="0"/>
          <a:stretch/>
        </p:blipFill>
        <p:spPr>
          <a:xfrm>
            <a:off x="7938269" y="561881"/>
            <a:ext cx="17878" cy="16925"/>
          </a:xfrm>
          <a:prstGeom prst="rect">
            <a:avLst/>
          </a:prstGeom>
          <a:noFill/>
          <a:ln>
            <a:noFill/>
          </a:ln>
        </p:spPr>
      </p:pic>
      <p:pic>
        <p:nvPicPr>
          <p:cNvPr descr="preencoded.png" id="2037" name="Google Shape;2037;p16"/>
          <p:cNvPicPr preferRelativeResize="0"/>
          <p:nvPr/>
        </p:nvPicPr>
        <p:blipFill rotWithShape="1">
          <a:blip r:embed="rId8">
            <a:alphaModFix/>
          </a:blip>
          <a:srcRect b="0" l="0" r="0" t="0"/>
          <a:stretch/>
        </p:blipFill>
        <p:spPr>
          <a:xfrm>
            <a:off x="7952091" y="576182"/>
            <a:ext cx="14046" cy="13404"/>
          </a:xfrm>
          <a:prstGeom prst="rect">
            <a:avLst/>
          </a:prstGeom>
          <a:noFill/>
          <a:ln>
            <a:noFill/>
          </a:ln>
        </p:spPr>
      </p:pic>
      <p:pic>
        <p:nvPicPr>
          <p:cNvPr descr="preencoded.png" id="2038" name="Google Shape;2038;p16"/>
          <p:cNvPicPr preferRelativeResize="0"/>
          <p:nvPr/>
        </p:nvPicPr>
        <p:blipFill rotWithShape="1">
          <a:blip r:embed="rId9">
            <a:alphaModFix/>
          </a:blip>
          <a:srcRect b="0" l="0" r="0" t="0"/>
          <a:stretch/>
        </p:blipFill>
        <p:spPr>
          <a:xfrm>
            <a:off x="7961542" y="583319"/>
            <a:ext cx="15534" cy="16048"/>
          </a:xfrm>
          <a:prstGeom prst="rect">
            <a:avLst/>
          </a:prstGeom>
          <a:noFill/>
          <a:ln>
            <a:noFill/>
          </a:ln>
        </p:spPr>
      </p:pic>
      <p:pic>
        <p:nvPicPr>
          <p:cNvPr descr="preencoded.png" id="2039" name="Google Shape;2039;p16"/>
          <p:cNvPicPr preferRelativeResize="0"/>
          <p:nvPr/>
        </p:nvPicPr>
        <p:blipFill rotWithShape="1">
          <a:blip r:embed="rId10">
            <a:alphaModFix/>
          </a:blip>
          <a:srcRect b="0" l="0" r="0" t="0"/>
          <a:stretch/>
        </p:blipFill>
        <p:spPr>
          <a:xfrm>
            <a:off x="7980127" y="594488"/>
            <a:ext cx="11237" cy="13531"/>
          </a:xfrm>
          <a:prstGeom prst="rect">
            <a:avLst/>
          </a:prstGeom>
          <a:noFill/>
          <a:ln>
            <a:noFill/>
          </a:ln>
        </p:spPr>
      </p:pic>
      <p:pic>
        <p:nvPicPr>
          <p:cNvPr descr="preencoded.png" id="2040" name="Google Shape;2040;p16"/>
          <p:cNvPicPr preferRelativeResize="0"/>
          <p:nvPr/>
        </p:nvPicPr>
        <p:blipFill rotWithShape="1">
          <a:blip r:embed="rId11">
            <a:alphaModFix/>
          </a:blip>
          <a:srcRect b="0" l="0" r="0" t="0"/>
          <a:stretch/>
        </p:blipFill>
        <p:spPr>
          <a:xfrm>
            <a:off x="7989968" y="598858"/>
            <a:ext cx="16929" cy="15239"/>
          </a:xfrm>
          <a:prstGeom prst="rect">
            <a:avLst/>
          </a:prstGeom>
          <a:noFill/>
          <a:ln>
            <a:noFill/>
          </a:ln>
        </p:spPr>
      </p:pic>
      <p:pic>
        <p:nvPicPr>
          <p:cNvPr descr="preencoded.png" id="2041" name="Google Shape;2041;p16"/>
          <p:cNvPicPr preferRelativeResize="0"/>
          <p:nvPr/>
        </p:nvPicPr>
        <p:blipFill rotWithShape="1">
          <a:blip r:embed="rId12">
            <a:alphaModFix/>
          </a:blip>
          <a:srcRect b="0" l="0" r="0" t="0"/>
          <a:stretch/>
        </p:blipFill>
        <p:spPr>
          <a:xfrm>
            <a:off x="8013464" y="605346"/>
            <a:ext cx="12297" cy="12669"/>
          </a:xfrm>
          <a:prstGeom prst="rect">
            <a:avLst/>
          </a:prstGeom>
          <a:noFill/>
          <a:ln>
            <a:noFill/>
          </a:ln>
        </p:spPr>
      </p:pic>
      <p:pic>
        <p:nvPicPr>
          <p:cNvPr descr="preencoded.png" id="2042" name="Google Shape;2042;p16"/>
          <p:cNvPicPr preferRelativeResize="0"/>
          <p:nvPr/>
        </p:nvPicPr>
        <p:blipFill rotWithShape="1">
          <a:blip r:embed="rId13">
            <a:alphaModFix/>
          </a:blip>
          <a:srcRect b="0" l="0" r="0" t="0"/>
          <a:stretch/>
        </p:blipFill>
        <p:spPr>
          <a:xfrm>
            <a:off x="8029352" y="606619"/>
            <a:ext cx="12613" cy="12453"/>
          </a:xfrm>
          <a:prstGeom prst="rect">
            <a:avLst/>
          </a:prstGeom>
          <a:noFill/>
          <a:ln>
            <a:noFill/>
          </a:ln>
        </p:spPr>
      </p:pic>
      <p:pic>
        <p:nvPicPr>
          <p:cNvPr descr="preencoded.png" id="2043" name="Google Shape;2043;p16"/>
          <p:cNvPicPr preferRelativeResize="0"/>
          <p:nvPr/>
        </p:nvPicPr>
        <p:blipFill rotWithShape="1">
          <a:blip r:embed="rId14">
            <a:alphaModFix/>
          </a:blip>
          <a:srcRect b="0" l="0" r="0" t="0"/>
          <a:stretch/>
        </p:blipFill>
        <p:spPr>
          <a:xfrm>
            <a:off x="8044588" y="604286"/>
            <a:ext cx="13897" cy="13951"/>
          </a:xfrm>
          <a:prstGeom prst="rect">
            <a:avLst/>
          </a:prstGeom>
          <a:noFill/>
          <a:ln>
            <a:noFill/>
          </a:ln>
        </p:spPr>
      </p:pic>
      <p:pic>
        <p:nvPicPr>
          <p:cNvPr descr="preencoded.png" id="2044" name="Google Shape;2044;p16"/>
          <p:cNvPicPr preferRelativeResize="0"/>
          <p:nvPr/>
        </p:nvPicPr>
        <p:blipFill rotWithShape="1">
          <a:blip r:embed="rId15">
            <a:alphaModFix/>
          </a:blip>
          <a:srcRect b="0" l="0" r="0" t="0"/>
          <a:stretch/>
        </p:blipFill>
        <p:spPr>
          <a:xfrm>
            <a:off x="8061722" y="600870"/>
            <a:ext cx="12688" cy="12693"/>
          </a:xfrm>
          <a:prstGeom prst="rect">
            <a:avLst/>
          </a:prstGeom>
          <a:noFill/>
          <a:ln>
            <a:noFill/>
          </a:ln>
        </p:spPr>
      </p:pic>
      <p:pic>
        <p:nvPicPr>
          <p:cNvPr descr="preencoded.png" id="2045" name="Google Shape;2045;p16"/>
          <p:cNvPicPr preferRelativeResize="0"/>
          <p:nvPr/>
        </p:nvPicPr>
        <p:blipFill rotWithShape="1">
          <a:blip r:embed="rId16">
            <a:alphaModFix/>
          </a:blip>
          <a:srcRect b="0" l="0" r="0" t="0"/>
          <a:stretch/>
        </p:blipFill>
        <p:spPr>
          <a:xfrm>
            <a:off x="8080195" y="587057"/>
            <a:ext cx="20910" cy="19103"/>
          </a:xfrm>
          <a:prstGeom prst="rect">
            <a:avLst/>
          </a:prstGeom>
          <a:noFill/>
          <a:ln>
            <a:noFill/>
          </a:ln>
        </p:spPr>
      </p:pic>
      <p:pic>
        <p:nvPicPr>
          <p:cNvPr descr="preencoded.png" id="2046" name="Google Shape;2046;p16"/>
          <p:cNvPicPr preferRelativeResize="0"/>
          <p:nvPr/>
        </p:nvPicPr>
        <p:blipFill rotWithShape="1">
          <a:blip r:embed="rId17">
            <a:alphaModFix/>
          </a:blip>
          <a:srcRect b="0" l="0" r="0" t="0"/>
          <a:stretch/>
        </p:blipFill>
        <p:spPr>
          <a:xfrm>
            <a:off x="8100380" y="580663"/>
            <a:ext cx="13655" cy="14468"/>
          </a:xfrm>
          <a:prstGeom prst="rect">
            <a:avLst/>
          </a:prstGeom>
          <a:noFill/>
          <a:ln>
            <a:noFill/>
          </a:ln>
        </p:spPr>
      </p:pic>
      <p:pic>
        <p:nvPicPr>
          <p:cNvPr descr="preencoded.png" id="2047" name="Google Shape;2047;p16"/>
          <p:cNvPicPr preferRelativeResize="0"/>
          <p:nvPr/>
        </p:nvPicPr>
        <p:blipFill rotWithShape="1">
          <a:blip r:embed="rId18">
            <a:alphaModFix/>
          </a:blip>
          <a:srcRect b="0" l="0" r="0" t="0"/>
          <a:stretch/>
        </p:blipFill>
        <p:spPr>
          <a:xfrm>
            <a:off x="8107933" y="571298"/>
            <a:ext cx="15608" cy="12965"/>
          </a:xfrm>
          <a:prstGeom prst="rect">
            <a:avLst/>
          </a:prstGeom>
          <a:noFill/>
          <a:ln>
            <a:noFill/>
          </a:ln>
        </p:spPr>
      </p:pic>
      <p:pic>
        <p:nvPicPr>
          <p:cNvPr descr="preencoded.png" id="2048" name="Google Shape;2048;p16"/>
          <p:cNvPicPr preferRelativeResize="0"/>
          <p:nvPr/>
        </p:nvPicPr>
        <p:blipFill rotWithShape="1">
          <a:blip r:embed="rId19">
            <a:alphaModFix/>
          </a:blip>
          <a:srcRect b="0" l="0" r="0" t="0"/>
          <a:stretch/>
        </p:blipFill>
        <p:spPr>
          <a:xfrm>
            <a:off x="8115895" y="557013"/>
            <a:ext cx="14306" cy="13803"/>
          </a:xfrm>
          <a:prstGeom prst="rect">
            <a:avLst/>
          </a:prstGeom>
          <a:noFill/>
          <a:ln>
            <a:noFill/>
          </a:ln>
        </p:spPr>
      </p:pic>
      <p:pic>
        <p:nvPicPr>
          <p:cNvPr descr="preencoded.png" id="2049" name="Google Shape;2049;p16"/>
          <p:cNvPicPr preferRelativeResize="0"/>
          <p:nvPr/>
        </p:nvPicPr>
        <p:blipFill rotWithShape="1">
          <a:blip r:embed="rId20">
            <a:alphaModFix/>
          </a:blip>
          <a:srcRect b="0" l="0" r="0" t="0"/>
          <a:stretch/>
        </p:blipFill>
        <p:spPr>
          <a:xfrm>
            <a:off x="8125551" y="540981"/>
            <a:ext cx="19106" cy="21034"/>
          </a:xfrm>
          <a:prstGeom prst="rect">
            <a:avLst/>
          </a:prstGeom>
          <a:noFill/>
          <a:ln>
            <a:noFill/>
          </a:ln>
        </p:spPr>
      </p:pic>
      <p:pic>
        <p:nvPicPr>
          <p:cNvPr descr="preencoded.png" id="2050" name="Google Shape;2050;p16"/>
          <p:cNvPicPr preferRelativeResize="0"/>
          <p:nvPr/>
        </p:nvPicPr>
        <p:blipFill rotWithShape="1">
          <a:blip r:embed="rId4">
            <a:alphaModFix/>
          </a:blip>
          <a:srcRect b="0" l="0" r="0" t="0"/>
          <a:stretch/>
        </p:blipFill>
        <p:spPr>
          <a:xfrm>
            <a:off x="8140564" y="526364"/>
            <a:ext cx="7609" cy="7666"/>
          </a:xfrm>
          <a:prstGeom prst="rect">
            <a:avLst/>
          </a:prstGeom>
          <a:noFill/>
          <a:ln>
            <a:noFill/>
          </a:ln>
        </p:spPr>
      </p:pic>
      <p:pic>
        <p:nvPicPr>
          <p:cNvPr descr="preencoded.png" id="2051" name="Google Shape;2051;p16"/>
          <p:cNvPicPr preferRelativeResize="0"/>
          <p:nvPr/>
        </p:nvPicPr>
        <p:blipFill rotWithShape="1">
          <a:blip r:embed="rId21">
            <a:alphaModFix/>
          </a:blip>
          <a:srcRect b="0" l="0" r="0" t="0"/>
          <a:stretch/>
        </p:blipFill>
        <p:spPr>
          <a:xfrm>
            <a:off x="8064308" y="491833"/>
            <a:ext cx="45616" cy="49514"/>
          </a:xfrm>
          <a:prstGeom prst="rect">
            <a:avLst/>
          </a:prstGeom>
          <a:noFill/>
          <a:ln>
            <a:noFill/>
          </a:ln>
        </p:spPr>
      </p:pic>
      <p:pic>
        <p:nvPicPr>
          <p:cNvPr descr="preencoded.png" id="2052" name="Google Shape;2052;p16"/>
          <p:cNvPicPr preferRelativeResize="0"/>
          <p:nvPr/>
        </p:nvPicPr>
        <p:blipFill rotWithShape="1">
          <a:blip r:embed="rId22">
            <a:alphaModFix/>
          </a:blip>
          <a:srcRect b="0" l="0" r="0" t="0"/>
          <a:stretch/>
        </p:blipFill>
        <p:spPr>
          <a:xfrm>
            <a:off x="8072307" y="495914"/>
            <a:ext cx="12781" cy="39987"/>
          </a:xfrm>
          <a:prstGeom prst="rect">
            <a:avLst/>
          </a:prstGeom>
          <a:noFill/>
          <a:ln>
            <a:noFill/>
          </a:ln>
        </p:spPr>
      </p:pic>
      <p:pic>
        <p:nvPicPr>
          <p:cNvPr descr="preencoded.png" id="2053" name="Google Shape;2053;p16"/>
          <p:cNvPicPr preferRelativeResize="0"/>
          <p:nvPr/>
        </p:nvPicPr>
        <p:blipFill rotWithShape="1">
          <a:blip r:embed="rId23">
            <a:alphaModFix/>
          </a:blip>
          <a:srcRect b="0" l="0" r="0" t="0"/>
          <a:stretch/>
        </p:blipFill>
        <p:spPr>
          <a:xfrm>
            <a:off x="7957877" y="374782"/>
            <a:ext cx="12520" cy="4436"/>
          </a:xfrm>
          <a:prstGeom prst="rect">
            <a:avLst/>
          </a:prstGeom>
          <a:noFill/>
          <a:ln>
            <a:noFill/>
          </a:ln>
        </p:spPr>
      </p:pic>
      <p:pic>
        <p:nvPicPr>
          <p:cNvPr descr="preencoded.png" id="2054" name="Google Shape;2054;p16"/>
          <p:cNvPicPr preferRelativeResize="0"/>
          <p:nvPr/>
        </p:nvPicPr>
        <p:blipFill rotWithShape="1">
          <a:blip r:embed="rId24">
            <a:alphaModFix/>
          </a:blip>
          <a:srcRect b="0" l="0" r="0" t="0"/>
          <a:stretch/>
        </p:blipFill>
        <p:spPr>
          <a:xfrm>
            <a:off x="7954342" y="378985"/>
            <a:ext cx="14864" cy="4314"/>
          </a:xfrm>
          <a:prstGeom prst="rect">
            <a:avLst/>
          </a:prstGeom>
          <a:noFill/>
          <a:ln>
            <a:noFill/>
          </a:ln>
        </p:spPr>
      </p:pic>
      <p:pic>
        <p:nvPicPr>
          <p:cNvPr descr="preencoded.png" id="2055" name="Google Shape;2055;p16"/>
          <p:cNvPicPr preferRelativeResize="0"/>
          <p:nvPr/>
        </p:nvPicPr>
        <p:blipFill rotWithShape="1">
          <a:blip r:embed="rId25">
            <a:alphaModFix/>
          </a:blip>
          <a:srcRect b="0" l="0" r="0" t="0"/>
          <a:stretch/>
        </p:blipFill>
        <p:spPr>
          <a:xfrm>
            <a:off x="7950901" y="383488"/>
            <a:ext cx="17394" cy="3959"/>
          </a:xfrm>
          <a:prstGeom prst="rect">
            <a:avLst/>
          </a:prstGeom>
          <a:noFill/>
          <a:ln>
            <a:noFill/>
          </a:ln>
        </p:spPr>
      </p:pic>
      <p:pic>
        <p:nvPicPr>
          <p:cNvPr descr="preencoded.png" id="2056" name="Google Shape;2056;p16"/>
          <p:cNvPicPr preferRelativeResize="0"/>
          <p:nvPr/>
        </p:nvPicPr>
        <p:blipFill rotWithShape="1">
          <a:blip r:embed="rId26">
            <a:alphaModFix/>
          </a:blip>
          <a:srcRect b="0" l="0" r="0" t="0"/>
          <a:stretch/>
        </p:blipFill>
        <p:spPr>
          <a:xfrm>
            <a:off x="7961486" y="370861"/>
            <a:ext cx="10344" cy="4359"/>
          </a:xfrm>
          <a:prstGeom prst="rect">
            <a:avLst/>
          </a:prstGeom>
          <a:noFill/>
          <a:ln>
            <a:noFill/>
          </a:ln>
        </p:spPr>
      </p:pic>
      <p:pic>
        <p:nvPicPr>
          <p:cNvPr descr="preencoded.png" id="2057" name="Google Shape;2057;p16"/>
          <p:cNvPicPr preferRelativeResize="0"/>
          <p:nvPr/>
        </p:nvPicPr>
        <p:blipFill rotWithShape="1">
          <a:blip r:embed="rId27">
            <a:alphaModFix/>
          </a:blip>
          <a:srcRect b="0" l="0" r="0" t="0"/>
          <a:stretch/>
        </p:blipFill>
        <p:spPr>
          <a:xfrm>
            <a:off x="7947552" y="388312"/>
            <a:ext cx="20092" cy="3338"/>
          </a:xfrm>
          <a:prstGeom prst="rect">
            <a:avLst/>
          </a:prstGeom>
          <a:noFill/>
          <a:ln>
            <a:noFill/>
          </a:ln>
        </p:spPr>
      </p:pic>
      <p:pic>
        <p:nvPicPr>
          <p:cNvPr descr="preencoded.png" id="2058" name="Google Shape;2058;p16"/>
          <p:cNvPicPr preferRelativeResize="0"/>
          <p:nvPr/>
        </p:nvPicPr>
        <p:blipFill rotWithShape="1">
          <a:blip r:embed="rId28">
            <a:alphaModFix/>
          </a:blip>
          <a:srcRect b="0" l="0" r="0" t="0"/>
          <a:stretch/>
        </p:blipFill>
        <p:spPr>
          <a:xfrm>
            <a:off x="7968890" y="363814"/>
            <a:ext cx="6548" cy="3710"/>
          </a:xfrm>
          <a:prstGeom prst="rect">
            <a:avLst/>
          </a:prstGeom>
          <a:noFill/>
          <a:ln>
            <a:noFill/>
          </a:ln>
        </p:spPr>
      </p:pic>
      <p:pic>
        <p:nvPicPr>
          <p:cNvPr descr="preencoded.png" id="2059" name="Google Shape;2059;p16"/>
          <p:cNvPicPr preferRelativeResize="0"/>
          <p:nvPr/>
        </p:nvPicPr>
        <p:blipFill rotWithShape="1">
          <a:blip r:embed="rId29">
            <a:alphaModFix/>
          </a:blip>
          <a:srcRect b="0" l="0" r="0" t="0"/>
          <a:stretch/>
        </p:blipFill>
        <p:spPr>
          <a:xfrm>
            <a:off x="7927739" y="425055"/>
            <a:ext cx="44090" cy="20041"/>
          </a:xfrm>
          <a:prstGeom prst="rect">
            <a:avLst/>
          </a:prstGeom>
          <a:noFill/>
          <a:ln>
            <a:noFill/>
          </a:ln>
        </p:spPr>
      </p:pic>
      <p:pic>
        <p:nvPicPr>
          <p:cNvPr descr="preencoded.png" id="2060" name="Google Shape;2060;p16"/>
          <p:cNvPicPr preferRelativeResize="0"/>
          <p:nvPr/>
        </p:nvPicPr>
        <p:blipFill rotWithShape="1">
          <a:blip r:embed="rId30">
            <a:alphaModFix/>
          </a:blip>
          <a:srcRect b="0" l="0" r="0" t="0"/>
          <a:stretch/>
        </p:blipFill>
        <p:spPr>
          <a:xfrm>
            <a:off x="7931014" y="416971"/>
            <a:ext cx="38193" cy="11834"/>
          </a:xfrm>
          <a:prstGeom prst="rect">
            <a:avLst/>
          </a:prstGeom>
          <a:noFill/>
          <a:ln>
            <a:noFill/>
          </a:ln>
        </p:spPr>
      </p:pic>
      <p:pic>
        <p:nvPicPr>
          <p:cNvPr descr="preencoded.png" id="2061" name="Google Shape;2061;p16"/>
          <p:cNvPicPr preferRelativeResize="0"/>
          <p:nvPr/>
        </p:nvPicPr>
        <p:blipFill rotWithShape="1">
          <a:blip r:embed="rId31">
            <a:alphaModFix/>
          </a:blip>
          <a:srcRect b="0" l="0" r="0" t="0"/>
          <a:stretch/>
        </p:blipFill>
        <p:spPr>
          <a:xfrm>
            <a:off x="7929190" y="421064"/>
            <a:ext cx="41207" cy="15677"/>
          </a:xfrm>
          <a:prstGeom prst="rect">
            <a:avLst/>
          </a:prstGeom>
          <a:noFill/>
          <a:ln>
            <a:noFill/>
          </a:ln>
        </p:spPr>
      </p:pic>
      <p:pic>
        <p:nvPicPr>
          <p:cNvPr descr="preencoded.png" id="2062" name="Google Shape;2062;p16"/>
          <p:cNvPicPr preferRelativeResize="0"/>
          <p:nvPr/>
        </p:nvPicPr>
        <p:blipFill rotWithShape="1">
          <a:blip r:embed="rId32">
            <a:alphaModFix/>
          </a:blip>
          <a:srcRect b="0" l="0" r="0" t="0"/>
          <a:stretch/>
        </p:blipFill>
        <p:spPr>
          <a:xfrm>
            <a:off x="7926716" y="428960"/>
            <a:ext cx="46788" cy="24937"/>
          </a:xfrm>
          <a:prstGeom prst="rect">
            <a:avLst/>
          </a:prstGeom>
          <a:noFill/>
          <a:ln>
            <a:noFill/>
          </a:ln>
        </p:spPr>
      </p:pic>
      <p:pic>
        <p:nvPicPr>
          <p:cNvPr descr="preencoded.png" id="2063" name="Google Shape;2063;p16"/>
          <p:cNvPicPr preferRelativeResize="0"/>
          <p:nvPr/>
        </p:nvPicPr>
        <p:blipFill rotWithShape="1">
          <a:blip r:embed="rId33">
            <a:alphaModFix/>
          </a:blip>
          <a:srcRect b="0" l="0" r="0" t="0"/>
          <a:stretch/>
        </p:blipFill>
        <p:spPr>
          <a:xfrm>
            <a:off x="7933190" y="412828"/>
            <a:ext cx="35105" cy="8490"/>
          </a:xfrm>
          <a:prstGeom prst="rect">
            <a:avLst/>
          </a:prstGeom>
          <a:noFill/>
          <a:ln>
            <a:noFill/>
          </a:ln>
        </p:spPr>
      </p:pic>
      <p:pic>
        <p:nvPicPr>
          <p:cNvPr descr="preencoded.png" id="2064" name="Google Shape;2064;p16"/>
          <p:cNvPicPr preferRelativeResize="0"/>
          <p:nvPr/>
        </p:nvPicPr>
        <p:blipFill rotWithShape="1">
          <a:blip r:embed="rId34">
            <a:alphaModFix/>
          </a:blip>
          <a:srcRect b="0" l="0" r="0" t="0"/>
          <a:stretch/>
        </p:blipFill>
        <p:spPr>
          <a:xfrm>
            <a:off x="7941246" y="398959"/>
            <a:ext cx="25859" cy="2417"/>
          </a:xfrm>
          <a:prstGeom prst="rect">
            <a:avLst/>
          </a:prstGeom>
          <a:noFill/>
          <a:ln>
            <a:noFill/>
          </a:ln>
        </p:spPr>
      </p:pic>
      <p:pic>
        <p:nvPicPr>
          <p:cNvPr descr="preencoded.png" id="2065" name="Google Shape;2065;p16"/>
          <p:cNvPicPr preferRelativeResize="0"/>
          <p:nvPr/>
        </p:nvPicPr>
        <p:blipFill rotWithShape="1">
          <a:blip r:embed="rId35">
            <a:alphaModFix/>
          </a:blip>
          <a:srcRect b="0" l="0" r="0" t="0"/>
          <a:stretch/>
        </p:blipFill>
        <p:spPr>
          <a:xfrm>
            <a:off x="7938343" y="404388"/>
            <a:ext cx="28891" cy="3222"/>
          </a:xfrm>
          <a:prstGeom prst="rect">
            <a:avLst/>
          </a:prstGeom>
          <a:noFill/>
          <a:ln>
            <a:noFill/>
          </a:ln>
        </p:spPr>
      </p:pic>
      <p:pic>
        <p:nvPicPr>
          <p:cNvPr descr="preencoded.png" id="2066" name="Google Shape;2066;p16"/>
          <p:cNvPicPr preferRelativeResize="0"/>
          <p:nvPr/>
        </p:nvPicPr>
        <p:blipFill rotWithShape="1">
          <a:blip r:embed="rId36">
            <a:alphaModFix/>
          </a:blip>
          <a:srcRect b="0" l="0" r="0" t="0"/>
          <a:stretch/>
        </p:blipFill>
        <p:spPr>
          <a:xfrm>
            <a:off x="7935646" y="408625"/>
            <a:ext cx="31979" cy="5629"/>
          </a:xfrm>
          <a:prstGeom prst="rect">
            <a:avLst/>
          </a:prstGeom>
          <a:noFill/>
          <a:ln>
            <a:noFill/>
          </a:ln>
        </p:spPr>
      </p:pic>
      <p:pic>
        <p:nvPicPr>
          <p:cNvPr descr="preencoded.png" id="2067" name="Google Shape;2067;p16"/>
          <p:cNvPicPr preferRelativeResize="0"/>
          <p:nvPr/>
        </p:nvPicPr>
        <p:blipFill rotWithShape="1">
          <a:blip r:embed="rId37">
            <a:alphaModFix/>
          </a:blip>
          <a:srcRect b="0" l="0" r="0" t="0"/>
          <a:stretch/>
        </p:blipFill>
        <p:spPr>
          <a:xfrm>
            <a:off x="7944315" y="393464"/>
            <a:ext cx="22920" cy="2423"/>
          </a:xfrm>
          <a:prstGeom prst="rect">
            <a:avLst/>
          </a:prstGeom>
          <a:noFill/>
          <a:ln>
            <a:noFill/>
          </a:ln>
        </p:spPr>
      </p:pic>
      <p:pic>
        <p:nvPicPr>
          <p:cNvPr descr="preencoded.png" id="2068" name="Google Shape;2068;p16"/>
          <p:cNvPicPr preferRelativeResize="0"/>
          <p:nvPr/>
        </p:nvPicPr>
        <p:blipFill rotWithShape="1">
          <a:blip r:embed="rId38">
            <a:alphaModFix/>
          </a:blip>
          <a:srcRect b="0" l="0" r="0" t="0"/>
          <a:stretch/>
        </p:blipFill>
        <p:spPr>
          <a:xfrm>
            <a:off x="8101645" y="393470"/>
            <a:ext cx="22845" cy="2413"/>
          </a:xfrm>
          <a:prstGeom prst="rect">
            <a:avLst/>
          </a:prstGeom>
          <a:noFill/>
          <a:ln>
            <a:noFill/>
          </a:ln>
        </p:spPr>
      </p:pic>
      <p:pic>
        <p:nvPicPr>
          <p:cNvPr descr="preencoded.png" id="2069" name="Google Shape;2069;p16"/>
          <p:cNvPicPr preferRelativeResize="0"/>
          <p:nvPr/>
        </p:nvPicPr>
        <p:blipFill rotWithShape="1">
          <a:blip r:embed="rId39">
            <a:alphaModFix/>
          </a:blip>
          <a:srcRect b="0" l="0" r="0" t="0"/>
          <a:stretch/>
        </p:blipFill>
        <p:spPr>
          <a:xfrm>
            <a:off x="8100585" y="383510"/>
            <a:ext cx="17338" cy="3943"/>
          </a:xfrm>
          <a:prstGeom prst="rect">
            <a:avLst/>
          </a:prstGeom>
          <a:noFill/>
          <a:ln>
            <a:noFill/>
          </a:ln>
        </p:spPr>
      </p:pic>
      <p:pic>
        <p:nvPicPr>
          <p:cNvPr descr="preencoded.png" id="2070" name="Google Shape;2070;p16"/>
          <p:cNvPicPr preferRelativeResize="0"/>
          <p:nvPr/>
        </p:nvPicPr>
        <p:blipFill rotWithShape="1">
          <a:blip r:embed="rId40">
            <a:alphaModFix/>
          </a:blip>
          <a:srcRect b="0" l="0" r="0" t="0"/>
          <a:stretch/>
        </p:blipFill>
        <p:spPr>
          <a:xfrm>
            <a:off x="8101236" y="388324"/>
            <a:ext cx="20017" cy="3328"/>
          </a:xfrm>
          <a:prstGeom prst="rect">
            <a:avLst/>
          </a:prstGeom>
          <a:noFill/>
          <a:ln>
            <a:noFill/>
          </a:ln>
        </p:spPr>
      </p:pic>
      <p:pic>
        <p:nvPicPr>
          <p:cNvPr descr="preencoded.png" id="2071" name="Google Shape;2071;p16"/>
          <p:cNvPicPr preferRelativeResize="0"/>
          <p:nvPr/>
        </p:nvPicPr>
        <p:blipFill rotWithShape="1">
          <a:blip r:embed="rId41">
            <a:alphaModFix/>
          </a:blip>
          <a:srcRect b="0" l="0" r="0" t="0"/>
          <a:stretch/>
        </p:blipFill>
        <p:spPr>
          <a:xfrm>
            <a:off x="8099654" y="379002"/>
            <a:ext cx="14808" cy="4292"/>
          </a:xfrm>
          <a:prstGeom prst="rect">
            <a:avLst/>
          </a:prstGeom>
          <a:noFill/>
          <a:ln>
            <a:noFill/>
          </a:ln>
        </p:spPr>
      </p:pic>
      <p:pic>
        <p:nvPicPr>
          <p:cNvPr descr="preencoded.png" id="2072" name="Google Shape;2072;p16"/>
          <p:cNvPicPr preferRelativeResize="0"/>
          <p:nvPr/>
        </p:nvPicPr>
        <p:blipFill rotWithShape="1">
          <a:blip r:embed="rId42">
            <a:alphaModFix/>
          </a:blip>
          <a:srcRect b="0" l="0" r="0" t="0"/>
          <a:stretch/>
        </p:blipFill>
        <p:spPr>
          <a:xfrm>
            <a:off x="8098482" y="374804"/>
            <a:ext cx="12446" cy="4414"/>
          </a:xfrm>
          <a:prstGeom prst="rect">
            <a:avLst/>
          </a:prstGeom>
          <a:noFill/>
          <a:ln>
            <a:noFill/>
          </a:ln>
        </p:spPr>
      </p:pic>
      <p:pic>
        <p:nvPicPr>
          <p:cNvPr descr="preencoded.png" id="2073" name="Google Shape;2073;p16"/>
          <p:cNvPicPr preferRelativeResize="0"/>
          <p:nvPr/>
        </p:nvPicPr>
        <p:blipFill rotWithShape="1">
          <a:blip r:embed="rId28">
            <a:alphaModFix/>
          </a:blip>
          <a:srcRect b="0" l="0" r="0" t="0"/>
          <a:stretch/>
        </p:blipFill>
        <p:spPr>
          <a:xfrm>
            <a:off x="7965170" y="367207"/>
            <a:ext cx="8353" cy="4109"/>
          </a:xfrm>
          <a:prstGeom prst="rect">
            <a:avLst/>
          </a:prstGeom>
          <a:noFill/>
          <a:ln>
            <a:noFill/>
          </a:ln>
        </p:spPr>
      </p:pic>
      <p:pic>
        <p:nvPicPr>
          <p:cNvPr descr="preencoded.png" id="2074" name="Google Shape;2074;p16"/>
          <p:cNvPicPr preferRelativeResize="0"/>
          <p:nvPr/>
        </p:nvPicPr>
        <p:blipFill rotWithShape="1">
          <a:blip r:embed="rId43">
            <a:alphaModFix/>
          </a:blip>
          <a:srcRect b="0" l="0" r="0" t="0"/>
          <a:stretch/>
        </p:blipFill>
        <p:spPr>
          <a:xfrm>
            <a:off x="8095357" y="367229"/>
            <a:ext cx="8297" cy="4081"/>
          </a:xfrm>
          <a:prstGeom prst="rect">
            <a:avLst/>
          </a:prstGeom>
          <a:noFill/>
          <a:ln>
            <a:noFill/>
          </a:ln>
        </p:spPr>
      </p:pic>
      <p:pic>
        <p:nvPicPr>
          <p:cNvPr descr="preencoded.png" id="2075" name="Google Shape;2075;p16"/>
          <p:cNvPicPr preferRelativeResize="0"/>
          <p:nvPr/>
        </p:nvPicPr>
        <p:blipFill rotWithShape="1">
          <a:blip r:embed="rId44">
            <a:alphaModFix/>
          </a:blip>
          <a:srcRect b="0" l="0" r="0" t="0"/>
          <a:stretch/>
        </p:blipFill>
        <p:spPr>
          <a:xfrm>
            <a:off x="7926214" y="432753"/>
            <a:ext cx="49225" cy="30361"/>
          </a:xfrm>
          <a:prstGeom prst="rect">
            <a:avLst/>
          </a:prstGeom>
          <a:noFill/>
          <a:ln>
            <a:noFill/>
          </a:ln>
        </p:spPr>
      </p:pic>
      <p:pic>
        <p:nvPicPr>
          <p:cNvPr descr="preencoded.png" id="2076" name="Google Shape;2076;p16"/>
          <p:cNvPicPr preferRelativeResize="0"/>
          <p:nvPr/>
        </p:nvPicPr>
        <p:blipFill rotWithShape="1">
          <a:blip r:embed="rId45">
            <a:alphaModFix/>
          </a:blip>
          <a:srcRect b="0" l="0" r="0" t="0"/>
          <a:stretch/>
        </p:blipFill>
        <p:spPr>
          <a:xfrm>
            <a:off x="8097050" y="370883"/>
            <a:ext cx="10288" cy="4331"/>
          </a:xfrm>
          <a:prstGeom prst="rect">
            <a:avLst/>
          </a:prstGeom>
          <a:noFill/>
          <a:ln>
            <a:noFill/>
          </a:ln>
        </p:spPr>
      </p:pic>
      <p:pic>
        <p:nvPicPr>
          <p:cNvPr descr="preencoded.png" id="2077" name="Google Shape;2077;p16"/>
          <p:cNvPicPr preferRelativeResize="0"/>
          <p:nvPr/>
        </p:nvPicPr>
        <p:blipFill rotWithShape="1">
          <a:blip r:embed="rId28">
            <a:alphaModFix/>
          </a:blip>
          <a:srcRect b="0" l="0" r="0" t="0"/>
          <a:stretch/>
        </p:blipFill>
        <p:spPr>
          <a:xfrm>
            <a:off x="8093441" y="363841"/>
            <a:ext cx="6493" cy="3682"/>
          </a:xfrm>
          <a:prstGeom prst="rect">
            <a:avLst/>
          </a:prstGeom>
          <a:noFill/>
          <a:ln>
            <a:noFill/>
          </a:ln>
        </p:spPr>
      </p:pic>
      <p:pic>
        <p:nvPicPr>
          <p:cNvPr descr="preencoded.png" id="2078" name="Google Shape;2078;p16"/>
          <p:cNvPicPr preferRelativeResize="0"/>
          <p:nvPr/>
        </p:nvPicPr>
        <p:blipFill rotWithShape="1">
          <a:blip r:embed="rId46">
            <a:alphaModFix/>
          </a:blip>
          <a:srcRect b="0" l="0" r="0" t="0"/>
          <a:stretch/>
        </p:blipFill>
        <p:spPr>
          <a:xfrm>
            <a:off x="8093441" y="432747"/>
            <a:ext cx="49150" cy="30317"/>
          </a:xfrm>
          <a:prstGeom prst="rect">
            <a:avLst/>
          </a:prstGeom>
          <a:noFill/>
          <a:ln>
            <a:noFill/>
          </a:ln>
        </p:spPr>
      </p:pic>
      <p:pic>
        <p:nvPicPr>
          <p:cNvPr descr="preencoded.png" id="2079" name="Google Shape;2079;p16"/>
          <p:cNvPicPr preferRelativeResize="0"/>
          <p:nvPr/>
        </p:nvPicPr>
        <p:blipFill rotWithShape="1">
          <a:blip r:embed="rId47">
            <a:alphaModFix/>
          </a:blip>
          <a:srcRect b="0" l="0" r="0" t="0"/>
          <a:stretch/>
        </p:blipFill>
        <p:spPr>
          <a:xfrm>
            <a:off x="8101645" y="404388"/>
            <a:ext cx="28817" cy="3210"/>
          </a:xfrm>
          <a:prstGeom prst="rect">
            <a:avLst/>
          </a:prstGeom>
          <a:noFill/>
          <a:ln>
            <a:noFill/>
          </a:ln>
        </p:spPr>
      </p:pic>
      <p:pic>
        <p:nvPicPr>
          <p:cNvPr descr="preencoded.png" id="2080" name="Google Shape;2080;p16"/>
          <p:cNvPicPr preferRelativeResize="0"/>
          <p:nvPr/>
        </p:nvPicPr>
        <p:blipFill rotWithShape="1">
          <a:blip r:embed="rId48">
            <a:alphaModFix/>
          </a:blip>
          <a:srcRect b="0" l="0" r="0" t="0"/>
          <a:stretch/>
        </p:blipFill>
        <p:spPr>
          <a:xfrm>
            <a:off x="8101236" y="408619"/>
            <a:ext cx="31905" cy="5617"/>
          </a:xfrm>
          <a:prstGeom prst="rect">
            <a:avLst/>
          </a:prstGeom>
          <a:noFill/>
          <a:ln>
            <a:noFill/>
          </a:ln>
        </p:spPr>
      </p:pic>
      <p:pic>
        <p:nvPicPr>
          <p:cNvPr descr="preencoded.png" id="2081" name="Google Shape;2081;p16"/>
          <p:cNvPicPr preferRelativeResize="0"/>
          <p:nvPr/>
        </p:nvPicPr>
        <p:blipFill rotWithShape="1">
          <a:blip r:embed="rId49">
            <a:alphaModFix/>
          </a:blip>
          <a:srcRect b="0" l="0" r="0" t="0"/>
          <a:stretch/>
        </p:blipFill>
        <p:spPr>
          <a:xfrm>
            <a:off x="8100585" y="412828"/>
            <a:ext cx="35012" cy="8468"/>
          </a:xfrm>
          <a:prstGeom prst="rect">
            <a:avLst/>
          </a:prstGeom>
          <a:noFill/>
          <a:ln>
            <a:noFill/>
          </a:ln>
        </p:spPr>
      </p:pic>
      <p:pic>
        <p:nvPicPr>
          <p:cNvPr descr="preencoded.png" id="2082" name="Google Shape;2082;p16"/>
          <p:cNvPicPr preferRelativeResize="0"/>
          <p:nvPr/>
        </p:nvPicPr>
        <p:blipFill rotWithShape="1">
          <a:blip r:embed="rId34">
            <a:alphaModFix/>
          </a:blip>
          <a:srcRect b="0" l="0" r="0" t="0"/>
          <a:stretch/>
        </p:blipFill>
        <p:spPr>
          <a:xfrm>
            <a:off x="8101775" y="398959"/>
            <a:ext cx="25784" cy="2413"/>
          </a:xfrm>
          <a:prstGeom prst="rect">
            <a:avLst/>
          </a:prstGeom>
          <a:noFill/>
          <a:ln>
            <a:noFill/>
          </a:ln>
        </p:spPr>
      </p:pic>
      <p:pic>
        <p:nvPicPr>
          <p:cNvPr descr="preencoded.png" id="2083" name="Google Shape;2083;p16"/>
          <p:cNvPicPr preferRelativeResize="0"/>
          <p:nvPr/>
        </p:nvPicPr>
        <p:blipFill rotWithShape="1">
          <a:blip r:embed="rId50">
            <a:alphaModFix/>
          </a:blip>
          <a:srcRect b="0" l="0" r="0" t="0"/>
          <a:stretch/>
        </p:blipFill>
        <p:spPr>
          <a:xfrm>
            <a:off x="8095357" y="428966"/>
            <a:ext cx="46713" cy="24893"/>
          </a:xfrm>
          <a:prstGeom prst="rect">
            <a:avLst/>
          </a:prstGeom>
          <a:noFill/>
          <a:ln>
            <a:noFill/>
          </a:ln>
        </p:spPr>
      </p:pic>
      <p:pic>
        <p:nvPicPr>
          <p:cNvPr descr="preencoded.png" id="2084" name="Google Shape;2084;p16"/>
          <p:cNvPicPr preferRelativeResize="0"/>
          <p:nvPr/>
        </p:nvPicPr>
        <p:blipFill rotWithShape="1">
          <a:blip r:embed="rId51">
            <a:alphaModFix/>
          </a:blip>
          <a:srcRect b="0" l="0" r="0" t="0"/>
          <a:stretch/>
        </p:blipFill>
        <p:spPr>
          <a:xfrm>
            <a:off x="8097050" y="425055"/>
            <a:ext cx="43997" cy="20008"/>
          </a:xfrm>
          <a:prstGeom prst="rect">
            <a:avLst/>
          </a:prstGeom>
          <a:noFill/>
          <a:ln>
            <a:noFill/>
          </a:ln>
        </p:spPr>
      </p:pic>
      <p:pic>
        <p:nvPicPr>
          <p:cNvPr descr="preencoded.png" id="2085" name="Google Shape;2085;p16"/>
          <p:cNvPicPr preferRelativeResize="0"/>
          <p:nvPr/>
        </p:nvPicPr>
        <p:blipFill rotWithShape="1">
          <a:blip r:embed="rId52">
            <a:alphaModFix/>
          </a:blip>
          <a:srcRect b="0" l="0" r="0" t="0"/>
          <a:stretch/>
        </p:blipFill>
        <p:spPr>
          <a:xfrm>
            <a:off x="8098482" y="421052"/>
            <a:ext cx="41114" cy="15649"/>
          </a:xfrm>
          <a:prstGeom prst="rect">
            <a:avLst/>
          </a:prstGeom>
          <a:noFill/>
          <a:ln>
            <a:noFill/>
          </a:ln>
        </p:spPr>
      </p:pic>
      <p:pic>
        <p:nvPicPr>
          <p:cNvPr descr="preencoded.png" id="2086" name="Google Shape;2086;p16"/>
          <p:cNvPicPr preferRelativeResize="0"/>
          <p:nvPr/>
        </p:nvPicPr>
        <p:blipFill rotWithShape="1">
          <a:blip r:embed="rId53">
            <a:alphaModFix/>
          </a:blip>
          <a:srcRect b="0" l="0" r="0" t="0"/>
          <a:stretch/>
        </p:blipFill>
        <p:spPr>
          <a:xfrm>
            <a:off x="8099654" y="416971"/>
            <a:ext cx="38119" cy="11812"/>
          </a:xfrm>
          <a:prstGeom prst="rect">
            <a:avLst/>
          </a:prstGeom>
          <a:noFill/>
          <a:ln>
            <a:noFill/>
          </a:ln>
        </p:spPr>
      </p:pic>
      <p:pic>
        <p:nvPicPr>
          <p:cNvPr descr="preencoded.png" id="2087" name="Google Shape;2087;p16"/>
          <p:cNvPicPr preferRelativeResize="0"/>
          <p:nvPr/>
        </p:nvPicPr>
        <p:blipFill rotWithShape="1">
          <a:blip r:embed="rId54">
            <a:alphaModFix/>
          </a:blip>
          <a:srcRect b="0" l="0" r="0" t="0"/>
          <a:stretch/>
        </p:blipFill>
        <p:spPr>
          <a:xfrm>
            <a:off x="7926232" y="339026"/>
            <a:ext cx="216471" cy="256522"/>
          </a:xfrm>
          <a:prstGeom prst="rect">
            <a:avLst/>
          </a:prstGeom>
          <a:noFill/>
          <a:ln>
            <a:noFill/>
          </a:ln>
        </p:spPr>
      </p:pic>
      <p:pic>
        <p:nvPicPr>
          <p:cNvPr descr="preencoded.png" id="2088" name="Google Shape;2088;p16"/>
          <p:cNvPicPr preferRelativeResize="0"/>
          <p:nvPr/>
        </p:nvPicPr>
        <p:blipFill rotWithShape="1">
          <a:blip r:embed="rId55">
            <a:alphaModFix/>
          </a:blip>
          <a:srcRect b="0" l="0" r="0" t="0"/>
          <a:stretch/>
        </p:blipFill>
        <p:spPr>
          <a:xfrm>
            <a:off x="7903648" y="438781"/>
            <a:ext cx="15478" cy="16925"/>
          </a:xfrm>
          <a:prstGeom prst="rect">
            <a:avLst/>
          </a:prstGeom>
          <a:noFill/>
          <a:ln>
            <a:noFill/>
          </a:ln>
        </p:spPr>
      </p:pic>
      <p:pic>
        <p:nvPicPr>
          <p:cNvPr descr="preencoded.png" id="2089" name="Google Shape;2089;p16"/>
          <p:cNvPicPr preferRelativeResize="0"/>
          <p:nvPr/>
        </p:nvPicPr>
        <p:blipFill rotWithShape="1">
          <a:blip r:embed="rId56">
            <a:alphaModFix/>
          </a:blip>
          <a:srcRect b="0" l="0" r="0" t="0"/>
          <a:stretch/>
        </p:blipFill>
        <p:spPr>
          <a:xfrm>
            <a:off x="7906290" y="418036"/>
            <a:ext cx="17264" cy="20074"/>
          </a:xfrm>
          <a:prstGeom prst="rect">
            <a:avLst/>
          </a:prstGeom>
          <a:noFill/>
          <a:ln>
            <a:noFill/>
          </a:ln>
        </p:spPr>
      </p:pic>
      <p:pic>
        <p:nvPicPr>
          <p:cNvPr descr="preencoded.png" id="2090" name="Google Shape;2090;p16"/>
          <p:cNvPicPr preferRelativeResize="0"/>
          <p:nvPr/>
        </p:nvPicPr>
        <p:blipFill rotWithShape="1">
          <a:blip r:embed="rId57">
            <a:alphaModFix/>
          </a:blip>
          <a:srcRect b="0" l="0" r="0" t="0"/>
          <a:stretch/>
        </p:blipFill>
        <p:spPr>
          <a:xfrm>
            <a:off x="7911629" y="405653"/>
            <a:ext cx="16129" cy="12793"/>
          </a:xfrm>
          <a:prstGeom prst="rect">
            <a:avLst/>
          </a:prstGeom>
          <a:noFill/>
          <a:ln>
            <a:noFill/>
          </a:ln>
        </p:spPr>
      </p:pic>
      <p:pic>
        <p:nvPicPr>
          <p:cNvPr descr="preencoded.png" id="2091" name="Google Shape;2091;p16"/>
          <p:cNvPicPr preferRelativeResize="0"/>
          <p:nvPr/>
        </p:nvPicPr>
        <p:blipFill rotWithShape="1">
          <a:blip r:embed="rId58">
            <a:alphaModFix/>
          </a:blip>
          <a:srcRect b="0" l="0" r="0" t="0"/>
          <a:stretch/>
        </p:blipFill>
        <p:spPr>
          <a:xfrm>
            <a:off x="7915647" y="386172"/>
            <a:ext cx="17283" cy="16320"/>
          </a:xfrm>
          <a:prstGeom prst="rect">
            <a:avLst/>
          </a:prstGeom>
          <a:noFill/>
          <a:ln>
            <a:noFill/>
          </a:ln>
        </p:spPr>
      </p:pic>
      <p:pic>
        <p:nvPicPr>
          <p:cNvPr descr="preencoded.png" id="2092" name="Google Shape;2092;p16"/>
          <p:cNvPicPr preferRelativeResize="0"/>
          <p:nvPr/>
        </p:nvPicPr>
        <p:blipFill rotWithShape="1">
          <a:blip r:embed="rId59">
            <a:alphaModFix/>
          </a:blip>
          <a:srcRect b="0" l="0" r="0" t="0"/>
          <a:stretch/>
        </p:blipFill>
        <p:spPr>
          <a:xfrm>
            <a:off x="7924614" y="371776"/>
            <a:ext cx="19273" cy="18921"/>
          </a:xfrm>
          <a:prstGeom prst="rect">
            <a:avLst/>
          </a:prstGeom>
          <a:noFill/>
          <a:ln>
            <a:noFill/>
          </a:ln>
        </p:spPr>
      </p:pic>
      <p:pic>
        <p:nvPicPr>
          <p:cNvPr descr="preencoded.png" id="2093" name="Google Shape;2093;p16"/>
          <p:cNvPicPr preferRelativeResize="0"/>
          <p:nvPr/>
        </p:nvPicPr>
        <p:blipFill rotWithShape="1">
          <a:blip r:embed="rId60">
            <a:alphaModFix/>
          </a:blip>
          <a:srcRect b="0" l="0" r="0" t="0"/>
          <a:stretch/>
        </p:blipFill>
        <p:spPr>
          <a:xfrm>
            <a:off x="7934753" y="357164"/>
            <a:ext cx="21245" cy="18988"/>
          </a:xfrm>
          <a:prstGeom prst="rect">
            <a:avLst/>
          </a:prstGeom>
          <a:noFill/>
          <a:ln>
            <a:noFill/>
          </a:ln>
        </p:spPr>
      </p:pic>
      <p:pic>
        <p:nvPicPr>
          <p:cNvPr descr="preencoded.png" id="2094" name="Google Shape;2094;p16"/>
          <p:cNvPicPr preferRelativeResize="0"/>
          <p:nvPr/>
        </p:nvPicPr>
        <p:blipFill rotWithShape="1">
          <a:blip r:embed="rId61">
            <a:alphaModFix/>
          </a:blip>
          <a:srcRect b="0" l="0" r="0" t="0"/>
          <a:stretch/>
        </p:blipFill>
        <p:spPr>
          <a:xfrm>
            <a:off x="7949971" y="343557"/>
            <a:ext cx="14771" cy="18355"/>
          </a:xfrm>
          <a:prstGeom prst="rect">
            <a:avLst/>
          </a:prstGeom>
          <a:noFill/>
          <a:ln>
            <a:noFill/>
          </a:ln>
        </p:spPr>
      </p:pic>
      <p:pic>
        <p:nvPicPr>
          <p:cNvPr descr="preencoded.png" id="2095" name="Google Shape;2095;p16"/>
          <p:cNvPicPr preferRelativeResize="0"/>
          <p:nvPr/>
        </p:nvPicPr>
        <p:blipFill rotWithShape="1">
          <a:blip r:embed="rId62">
            <a:alphaModFix/>
          </a:blip>
          <a:srcRect b="0" l="0" r="0" t="0"/>
          <a:stretch/>
        </p:blipFill>
        <p:spPr>
          <a:xfrm>
            <a:off x="7960668" y="334861"/>
            <a:ext cx="15292" cy="16498"/>
          </a:xfrm>
          <a:prstGeom prst="rect">
            <a:avLst/>
          </a:prstGeom>
          <a:noFill/>
          <a:ln>
            <a:noFill/>
          </a:ln>
        </p:spPr>
      </p:pic>
      <p:pic>
        <p:nvPicPr>
          <p:cNvPr descr="preencoded.png" id="2096" name="Google Shape;2096;p16"/>
          <p:cNvPicPr preferRelativeResize="0"/>
          <p:nvPr/>
        </p:nvPicPr>
        <p:blipFill rotWithShape="1">
          <a:blip r:embed="rId63">
            <a:alphaModFix/>
          </a:blip>
          <a:srcRect b="0" l="0" r="0" t="0"/>
          <a:stretch/>
        </p:blipFill>
        <p:spPr>
          <a:xfrm>
            <a:off x="7971644" y="326620"/>
            <a:ext cx="18362" cy="17619"/>
          </a:xfrm>
          <a:prstGeom prst="rect">
            <a:avLst/>
          </a:prstGeom>
          <a:noFill/>
          <a:ln>
            <a:noFill/>
          </a:ln>
        </p:spPr>
      </p:pic>
      <p:pic>
        <p:nvPicPr>
          <p:cNvPr descr="preencoded.png" id="2097" name="Google Shape;2097;p16"/>
          <p:cNvPicPr preferRelativeResize="0"/>
          <p:nvPr/>
        </p:nvPicPr>
        <p:blipFill rotWithShape="1">
          <a:blip r:embed="rId64">
            <a:alphaModFix/>
          </a:blip>
          <a:srcRect b="0" l="0" r="0" t="0"/>
          <a:stretch/>
        </p:blipFill>
        <p:spPr>
          <a:xfrm>
            <a:off x="7993484" y="318775"/>
            <a:ext cx="16111" cy="17007"/>
          </a:xfrm>
          <a:prstGeom prst="rect">
            <a:avLst/>
          </a:prstGeom>
          <a:noFill/>
          <a:ln>
            <a:noFill/>
          </a:ln>
        </p:spPr>
      </p:pic>
      <p:pic>
        <p:nvPicPr>
          <p:cNvPr descr="preencoded.png" id="2098" name="Google Shape;2098;p16"/>
          <p:cNvPicPr preferRelativeResize="0"/>
          <p:nvPr/>
        </p:nvPicPr>
        <p:blipFill rotWithShape="1">
          <a:blip r:embed="rId65">
            <a:alphaModFix/>
          </a:blip>
          <a:srcRect b="0" l="0" r="0" t="0"/>
          <a:stretch/>
        </p:blipFill>
        <p:spPr>
          <a:xfrm>
            <a:off x="8009353" y="314526"/>
            <a:ext cx="17059" cy="15312"/>
          </a:xfrm>
          <a:prstGeom prst="rect">
            <a:avLst/>
          </a:prstGeom>
          <a:noFill/>
          <a:ln>
            <a:noFill/>
          </a:ln>
        </p:spPr>
      </p:pic>
      <p:pic>
        <p:nvPicPr>
          <p:cNvPr descr="preencoded.png" id="2099" name="Google Shape;2099;p16"/>
          <p:cNvPicPr preferRelativeResize="0"/>
          <p:nvPr/>
        </p:nvPicPr>
        <p:blipFill rotWithShape="1">
          <a:blip r:embed="rId66">
            <a:alphaModFix/>
          </a:blip>
          <a:srcRect b="0" l="0" r="0" t="0"/>
          <a:stretch/>
        </p:blipFill>
        <p:spPr>
          <a:xfrm>
            <a:off x="8037500" y="313240"/>
            <a:ext cx="14994" cy="14950"/>
          </a:xfrm>
          <a:prstGeom prst="rect">
            <a:avLst/>
          </a:prstGeom>
          <a:noFill/>
          <a:ln>
            <a:noFill/>
          </a:ln>
        </p:spPr>
      </p:pic>
      <p:pic>
        <p:nvPicPr>
          <p:cNvPr descr="preencoded.png" id="2100" name="Google Shape;2100;p16"/>
          <p:cNvPicPr preferRelativeResize="0"/>
          <p:nvPr/>
        </p:nvPicPr>
        <p:blipFill rotWithShape="1">
          <a:blip r:embed="rId67">
            <a:alphaModFix/>
          </a:blip>
          <a:srcRect b="0" l="0" r="0" t="0"/>
          <a:stretch/>
        </p:blipFill>
        <p:spPr>
          <a:xfrm>
            <a:off x="8054132" y="315697"/>
            <a:ext cx="11739" cy="15821"/>
          </a:xfrm>
          <a:prstGeom prst="rect">
            <a:avLst/>
          </a:prstGeom>
          <a:noFill/>
          <a:ln>
            <a:noFill/>
          </a:ln>
        </p:spPr>
      </p:pic>
      <p:pic>
        <p:nvPicPr>
          <p:cNvPr descr="preencoded.png" id="2101" name="Google Shape;2101;p16"/>
          <p:cNvPicPr preferRelativeResize="0"/>
          <p:nvPr/>
        </p:nvPicPr>
        <p:blipFill rotWithShape="1">
          <a:blip r:embed="rId68">
            <a:alphaModFix/>
          </a:blip>
          <a:srcRect b="0" l="0" r="0" t="0"/>
          <a:stretch/>
        </p:blipFill>
        <p:spPr>
          <a:xfrm>
            <a:off x="8065424" y="319218"/>
            <a:ext cx="21338" cy="19059"/>
          </a:xfrm>
          <a:prstGeom prst="rect">
            <a:avLst/>
          </a:prstGeom>
          <a:noFill/>
          <a:ln>
            <a:noFill/>
          </a:ln>
        </p:spPr>
      </p:pic>
      <p:pic>
        <p:nvPicPr>
          <p:cNvPr descr="preencoded.png" id="2102" name="Google Shape;2102;p16"/>
          <p:cNvPicPr preferRelativeResize="0"/>
          <p:nvPr/>
        </p:nvPicPr>
        <p:blipFill rotWithShape="1">
          <a:blip r:embed="rId69">
            <a:alphaModFix/>
          </a:blip>
          <a:srcRect b="0" l="0" r="0" t="0"/>
          <a:stretch/>
        </p:blipFill>
        <p:spPr>
          <a:xfrm>
            <a:off x="8083600" y="328440"/>
            <a:ext cx="14660" cy="16570"/>
          </a:xfrm>
          <a:prstGeom prst="rect">
            <a:avLst/>
          </a:prstGeom>
          <a:noFill/>
          <a:ln>
            <a:noFill/>
          </a:ln>
        </p:spPr>
      </p:pic>
      <p:pic>
        <p:nvPicPr>
          <p:cNvPr descr="preencoded.png" id="2103" name="Google Shape;2103;p16"/>
          <p:cNvPicPr preferRelativeResize="0"/>
          <p:nvPr/>
        </p:nvPicPr>
        <p:blipFill rotWithShape="1">
          <a:blip r:embed="rId70">
            <a:alphaModFix/>
          </a:blip>
          <a:srcRect b="0" l="0" r="0" t="0"/>
          <a:stretch/>
        </p:blipFill>
        <p:spPr>
          <a:xfrm>
            <a:off x="8093701" y="337625"/>
            <a:ext cx="17748" cy="15082"/>
          </a:xfrm>
          <a:prstGeom prst="rect">
            <a:avLst/>
          </a:prstGeom>
          <a:noFill/>
          <a:ln>
            <a:noFill/>
          </a:ln>
        </p:spPr>
      </p:pic>
      <p:pic>
        <p:nvPicPr>
          <p:cNvPr descr="preencoded.png" id="2104" name="Google Shape;2104;p16"/>
          <p:cNvPicPr preferRelativeResize="0"/>
          <p:nvPr/>
        </p:nvPicPr>
        <p:blipFill rotWithShape="1">
          <a:blip r:embed="rId71">
            <a:alphaModFix/>
          </a:blip>
          <a:srcRect b="0" l="0" r="0" t="0"/>
          <a:stretch/>
        </p:blipFill>
        <p:spPr>
          <a:xfrm>
            <a:off x="8112937" y="352612"/>
            <a:ext cx="18213" cy="17972"/>
          </a:xfrm>
          <a:prstGeom prst="rect">
            <a:avLst/>
          </a:prstGeom>
          <a:noFill/>
          <a:ln>
            <a:noFill/>
          </a:ln>
        </p:spPr>
      </p:pic>
      <p:pic>
        <p:nvPicPr>
          <p:cNvPr descr="preencoded.png" id="2105" name="Google Shape;2105;p16"/>
          <p:cNvPicPr preferRelativeResize="0"/>
          <p:nvPr/>
        </p:nvPicPr>
        <p:blipFill rotWithShape="1">
          <a:blip r:embed="rId72">
            <a:alphaModFix/>
          </a:blip>
          <a:srcRect b="0" l="0" r="0" t="0"/>
          <a:stretch/>
        </p:blipFill>
        <p:spPr>
          <a:xfrm>
            <a:off x="8122295" y="367601"/>
            <a:ext cx="19124" cy="19398"/>
          </a:xfrm>
          <a:prstGeom prst="rect">
            <a:avLst/>
          </a:prstGeom>
          <a:noFill/>
          <a:ln>
            <a:noFill/>
          </a:ln>
        </p:spPr>
      </p:pic>
      <p:pic>
        <p:nvPicPr>
          <p:cNvPr descr="preencoded.png" id="2106" name="Google Shape;2106;p16"/>
          <p:cNvPicPr preferRelativeResize="0"/>
          <p:nvPr/>
        </p:nvPicPr>
        <p:blipFill rotWithShape="1">
          <a:blip r:embed="rId73">
            <a:alphaModFix/>
          </a:blip>
          <a:srcRect b="0" l="0" r="0" t="0"/>
          <a:stretch/>
        </p:blipFill>
        <p:spPr>
          <a:xfrm>
            <a:off x="8131522" y="383450"/>
            <a:ext cx="17822" cy="21022"/>
          </a:xfrm>
          <a:prstGeom prst="rect">
            <a:avLst/>
          </a:prstGeom>
          <a:noFill/>
          <a:ln>
            <a:noFill/>
          </a:ln>
        </p:spPr>
      </p:pic>
      <p:pic>
        <p:nvPicPr>
          <p:cNvPr descr="preencoded.png" id="2107" name="Google Shape;2107;p16"/>
          <p:cNvPicPr preferRelativeResize="0"/>
          <p:nvPr/>
        </p:nvPicPr>
        <p:blipFill rotWithShape="1">
          <a:blip r:embed="rId74">
            <a:alphaModFix/>
          </a:blip>
          <a:srcRect b="0" l="0" r="0" t="0"/>
          <a:stretch/>
        </p:blipFill>
        <p:spPr>
          <a:xfrm>
            <a:off x="8139485" y="401716"/>
            <a:ext cx="17041" cy="20213"/>
          </a:xfrm>
          <a:prstGeom prst="rect">
            <a:avLst/>
          </a:prstGeom>
          <a:noFill/>
          <a:ln>
            <a:noFill/>
          </a:ln>
        </p:spPr>
      </p:pic>
      <p:pic>
        <p:nvPicPr>
          <p:cNvPr descr="preencoded.png" id="2108" name="Google Shape;2108;p16"/>
          <p:cNvPicPr preferRelativeResize="0"/>
          <p:nvPr/>
        </p:nvPicPr>
        <p:blipFill rotWithShape="1">
          <a:blip r:embed="rId75">
            <a:alphaModFix/>
          </a:blip>
          <a:srcRect b="0" l="0" r="0" t="0"/>
          <a:stretch/>
        </p:blipFill>
        <p:spPr>
          <a:xfrm>
            <a:off x="8145159" y="422622"/>
            <a:ext cx="16222" cy="16608"/>
          </a:xfrm>
          <a:prstGeom prst="rect">
            <a:avLst/>
          </a:prstGeom>
          <a:noFill/>
          <a:ln>
            <a:noFill/>
          </a:ln>
        </p:spPr>
      </p:pic>
      <p:pic>
        <p:nvPicPr>
          <p:cNvPr descr="preencoded.png" id="2109" name="Google Shape;2109;p16"/>
          <p:cNvPicPr preferRelativeResize="0"/>
          <p:nvPr/>
        </p:nvPicPr>
        <p:blipFill rotWithShape="1">
          <a:blip r:embed="rId76">
            <a:alphaModFix/>
          </a:blip>
          <a:srcRect b="0" l="0" r="0" t="0"/>
          <a:stretch/>
        </p:blipFill>
        <p:spPr>
          <a:xfrm>
            <a:off x="8149196" y="439885"/>
            <a:ext cx="15534" cy="15477"/>
          </a:xfrm>
          <a:prstGeom prst="rect">
            <a:avLst/>
          </a:prstGeom>
          <a:noFill/>
          <a:ln>
            <a:noFill/>
          </a:ln>
        </p:spPr>
      </p:pic>
      <p:pic>
        <p:nvPicPr>
          <p:cNvPr descr="preencoded.png" id="2110" name="Google Shape;2110;p16"/>
          <p:cNvPicPr preferRelativeResize="0"/>
          <p:nvPr/>
        </p:nvPicPr>
        <p:blipFill rotWithShape="1">
          <a:blip r:embed="rId77">
            <a:alphaModFix/>
          </a:blip>
          <a:srcRect b="0" l="0" r="0" t="0"/>
          <a:stretch/>
        </p:blipFill>
        <p:spPr>
          <a:xfrm>
            <a:off x="8235274" y="479079"/>
            <a:ext cx="65094" cy="71451"/>
          </a:xfrm>
          <a:prstGeom prst="rect">
            <a:avLst/>
          </a:prstGeom>
          <a:noFill/>
          <a:ln>
            <a:noFill/>
          </a:ln>
        </p:spPr>
      </p:pic>
      <p:pic>
        <p:nvPicPr>
          <p:cNvPr descr="preencoded.png" id="2111" name="Google Shape;2111;p16"/>
          <p:cNvPicPr preferRelativeResize="0"/>
          <p:nvPr/>
        </p:nvPicPr>
        <p:blipFill rotWithShape="1">
          <a:blip r:embed="rId78">
            <a:alphaModFix/>
          </a:blip>
          <a:srcRect b="0" l="0" r="0" t="0"/>
          <a:stretch/>
        </p:blipFill>
        <p:spPr>
          <a:xfrm>
            <a:off x="8232577" y="382052"/>
            <a:ext cx="75437" cy="73930"/>
          </a:xfrm>
          <a:prstGeom prst="rect">
            <a:avLst/>
          </a:prstGeom>
          <a:noFill/>
          <a:ln>
            <a:noFill/>
          </a:ln>
        </p:spPr>
      </p:pic>
      <p:pic>
        <p:nvPicPr>
          <p:cNvPr descr="preencoded.png" id="2112" name="Google Shape;2112;p16"/>
          <p:cNvPicPr preferRelativeResize="0"/>
          <p:nvPr/>
        </p:nvPicPr>
        <p:blipFill rotWithShape="1">
          <a:blip r:embed="rId79">
            <a:alphaModFix/>
          </a:blip>
          <a:srcRect b="0" l="0" r="0" t="0"/>
          <a:stretch/>
        </p:blipFill>
        <p:spPr>
          <a:xfrm>
            <a:off x="8788598" y="382052"/>
            <a:ext cx="59327" cy="73239"/>
          </a:xfrm>
          <a:prstGeom prst="rect">
            <a:avLst/>
          </a:prstGeom>
          <a:noFill/>
          <a:ln>
            <a:noFill/>
          </a:ln>
        </p:spPr>
      </p:pic>
      <p:pic>
        <p:nvPicPr>
          <p:cNvPr descr="preencoded.png" id="2113" name="Google Shape;2113;p16"/>
          <p:cNvPicPr preferRelativeResize="0"/>
          <p:nvPr/>
        </p:nvPicPr>
        <p:blipFill rotWithShape="1">
          <a:blip r:embed="rId80">
            <a:alphaModFix/>
          </a:blip>
          <a:srcRect b="0" l="0" r="0" t="0"/>
          <a:stretch/>
        </p:blipFill>
        <p:spPr>
          <a:xfrm>
            <a:off x="8664197" y="382052"/>
            <a:ext cx="59475" cy="73193"/>
          </a:xfrm>
          <a:prstGeom prst="rect">
            <a:avLst/>
          </a:prstGeom>
          <a:noFill/>
          <a:ln>
            <a:noFill/>
          </a:ln>
        </p:spPr>
      </p:pic>
      <p:pic>
        <p:nvPicPr>
          <p:cNvPr descr="preencoded.png" id="2114" name="Google Shape;2114;p16"/>
          <p:cNvPicPr preferRelativeResize="0"/>
          <p:nvPr/>
        </p:nvPicPr>
        <p:blipFill rotWithShape="1">
          <a:blip r:embed="rId81">
            <a:alphaModFix/>
          </a:blip>
          <a:srcRect b="0" l="0" r="0" t="0"/>
          <a:stretch/>
        </p:blipFill>
        <p:spPr>
          <a:xfrm>
            <a:off x="8527182" y="479085"/>
            <a:ext cx="65094" cy="71446"/>
          </a:xfrm>
          <a:prstGeom prst="rect">
            <a:avLst/>
          </a:prstGeom>
          <a:noFill/>
          <a:ln>
            <a:noFill/>
          </a:ln>
        </p:spPr>
      </p:pic>
      <p:pic>
        <p:nvPicPr>
          <p:cNvPr descr="preencoded.png" id="2115" name="Google Shape;2115;p16"/>
          <p:cNvPicPr preferRelativeResize="0"/>
          <p:nvPr/>
        </p:nvPicPr>
        <p:blipFill rotWithShape="1">
          <a:blip r:embed="rId82">
            <a:alphaModFix/>
          </a:blip>
          <a:srcRect b="0" l="0" r="0" t="0"/>
          <a:stretch/>
        </p:blipFill>
        <p:spPr>
          <a:xfrm>
            <a:off x="8729067" y="401295"/>
            <a:ext cx="55773" cy="54284"/>
          </a:xfrm>
          <a:prstGeom prst="rect">
            <a:avLst/>
          </a:prstGeom>
          <a:noFill/>
          <a:ln>
            <a:noFill/>
          </a:ln>
        </p:spPr>
      </p:pic>
      <p:pic>
        <p:nvPicPr>
          <p:cNvPr descr="preencoded.png" id="2116" name="Google Shape;2116;p16"/>
          <p:cNvPicPr preferRelativeResize="0"/>
          <p:nvPr/>
        </p:nvPicPr>
        <p:blipFill rotWithShape="1">
          <a:blip r:embed="rId83">
            <a:alphaModFix/>
          </a:blip>
          <a:srcRect b="0" l="0" r="0" t="0"/>
          <a:stretch/>
        </p:blipFill>
        <p:spPr>
          <a:xfrm>
            <a:off x="8309483" y="401755"/>
            <a:ext cx="63605" cy="51745"/>
          </a:xfrm>
          <a:prstGeom prst="rect">
            <a:avLst/>
          </a:prstGeom>
          <a:noFill/>
          <a:ln>
            <a:noFill/>
          </a:ln>
        </p:spPr>
      </p:pic>
      <p:pic>
        <p:nvPicPr>
          <p:cNvPr descr="preencoded.png" id="2117" name="Google Shape;2117;p16"/>
          <p:cNvPicPr preferRelativeResize="0"/>
          <p:nvPr/>
        </p:nvPicPr>
        <p:blipFill rotWithShape="1">
          <a:blip r:embed="rId84">
            <a:alphaModFix/>
          </a:blip>
          <a:srcRect b="0" l="0" r="0" t="0"/>
          <a:stretch/>
        </p:blipFill>
        <p:spPr>
          <a:xfrm>
            <a:off x="8343249" y="498802"/>
            <a:ext cx="63624" cy="51733"/>
          </a:xfrm>
          <a:prstGeom prst="rect">
            <a:avLst/>
          </a:prstGeom>
          <a:noFill/>
          <a:ln>
            <a:noFill/>
          </a:ln>
        </p:spPr>
      </p:pic>
      <p:pic>
        <p:nvPicPr>
          <p:cNvPr descr="preencoded.png" id="2118" name="Google Shape;2118;p16"/>
          <p:cNvPicPr preferRelativeResize="0"/>
          <p:nvPr/>
        </p:nvPicPr>
        <p:blipFill rotWithShape="1">
          <a:blip r:embed="rId85">
            <a:alphaModFix/>
          </a:blip>
          <a:srcRect b="0" l="0" r="0" t="0"/>
          <a:stretch/>
        </p:blipFill>
        <p:spPr>
          <a:xfrm>
            <a:off x="8754833" y="498458"/>
            <a:ext cx="55866" cy="54136"/>
          </a:xfrm>
          <a:prstGeom prst="rect">
            <a:avLst/>
          </a:prstGeom>
          <a:noFill/>
          <a:ln>
            <a:noFill/>
          </a:ln>
        </p:spPr>
      </p:pic>
      <p:pic>
        <p:nvPicPr>
          <p:cNvPr descr="preencoded.png" id="2119" name="Google Shape;2119;p16"/>
          <p:cNvPicPr preferRelativeResize="0"/>
          <p:nvPr/>
        </p:nvPicPr>
        <p:blipFill rotWithShape="1">
          <a:blip r:embed="rId86">
            <a:alphaModFix/>
          </a:blip>
          <a:srcRect b="0" l="0" r="0" t="0"/>
          <a:stretch/>
        </p:blipFill>
        <p:spPr>
          <a:xfrm>
            <a:off x="8448768" y="498585"/>
            <a:ext cx="44965" cy="53921"/>
          </a:xfrm>
          <a:prstGeom prst="rect">
            <a:avLst/>
          </a:prstGeom>
          <a:noFill/>
          <a:ln>
            <a:noFill/>
          </a:ln>
        </p:spPr>
      </p:pic>
      <p:pic>
        <p:nvPicPr>
          <p:cNvPr descr="preencoded.png" id="2120" name="Google Shape;2120;p16"/>
          <p:cNvPicPr preferRelativeResize="0"/>
          <p:nvPr/>
        </p:nvPicPr>
        <p:blipFill rotWithShape="1">
          <a:blip r:embed="rId86">
            <a:alphaModFix/>
          </a:blip>
          <a:srcRect b="0" l="0" r="0" t="0"/>
          <a:stretch/>
        </p:blipFill>
        <p:spPr>
          <a:xfrm>
            <a:off x="8576742" y="401551"/>
            <a:ext cx="44983" cy="53900"/>
          </a:xfrm>
          <a:prstGeom prst="rect">
            <a:avLst/>
          </a:prstGeom>
          <a:noFill/>
          <a:ln>
            <a:noFill/>
          </a:ln>
        </p:spPr>
      </p:pic>
      <p:pic>
        <p:nvPicPr>
          <p:cNvPr descr="preencoded.png" id="2121" name="Google Shape;2121;p16"/>
          <p:cNvPicPr preferRelativeResize="0"/>
          <p:nvPr/>
        </p:nvPicPr>
        <p:blipFill rotWithShape="1">
          <a:blip r:embed="rId87">
            <a:alphaModFix/>
          </a:blip>
          <a:srcRect b="0" l="0" r="0" t="0"/>
          <a:stretch/>
        </p:blipFill>
        <p:spPr>
          <a:xfrm>
            <a:off x="8468246" y="400846"/>
            <a:ext cx="49820" cy="54716"/>
          </a:xfrm>
          <a:prstGeom prst="rect">
            <a:avLst/>
          </a:prstGeom>
          <a:noFill/>
          <a:ln>
            <a:noFill/>
          </a:ln>
        </p:spPr>
      </p:pic>
      <p:pic>
        <p:nvPicPr>
          <p:cNvPr descr="preencoded.png" id="2122" name="Google Shape;2122;p16"/>
          <p:cNvPicPr preferRelativeResize="0"/>
          <p:nvPr/>
        </p:nvPicPr>
        <p:blipFill rotWithShape="1">
          <a:blip r:embed="rId88">
            <a:alphaModFix/>
          </a:blip>
          <a:srcRect b="0" l="0" r="0" t="0"/>
          <a:stretch/>
        </p:blipFill>
        <p:spPr>
          <a:xfrm>
            <a:off x="8596294" y="498314"/>
            <a:ext cx="49746" cy="54323"/>
          </a:xfrm>
          <a:prstGeom prst="rect">
            <a:avLst/>
          </a:prstGeom>
          <a:noFill/>
          <a:ln>
            <a:noFill/>
          </a:ln>
        </p:spPr>
      </p:pic>
      <p:pic>
        <p:nvPicPr>
          <p:cNvPr descr="preencoded.png" id="2123" name="Google Shape;2123;p16"/>
          <p:cNvPicPr preferRelativeResize="0"/>
          <p:nvPr/>
        </p:nvPicPr>
        <p:blipFill rotWithShape="1">
          <a:blip r:embed="rId89">
            <a:alphaModFix/>
          </a:blip>
          <a:srcRect b="0" l="0" r="0" t="0"/>
          <a:stretch/>
        </p:blipFill>
        <p:spPr>
          <a:xfrm>
            <a:off x="8813509" y="498366"/>
            <a:ext cx="49950" cy="54229"/>
          </a:xfrm>
          <a:prstGeom prst="rect">
            <a:avLst/>
          </a:prstGeom>
          <a:noFill/>
          <a:ln>
            <a:noFill/>
          </a:ln>
        </p:spPr>
      </p:pic>
      <p:pic>
        <p:nvPicPr>
          <p:cNvPr descr="preencoded.png" id="2124" name="Google Shape;2124;p16"/>
          <p:cNvPicPr preferRelativeResize="0"/>
          <p:nvPr/>
        </p:nvPicPr>
        <p:blipFill rotWithShape="1">
          <a:blip r:embed="rId90">
            <a:alphaModFix/>
          </a:blip>
          <a:srcRect b="0" l="0" r="0" t="0"/>
          <a:stretch/>
        </p:blipFill>
        <p:spPr>
          <a:xfrm>
            <a:off x="8407617" y="403385"/>
            <a:ext cx="58192" cy="50688"/>
          </a:xfrm>
          <a:prstGeom prst="rect">
            <a:avLst/>
          </a:prstGeom>
          <a:noFill/>
          <a:ln>
            <a:noFill/>
          </a:ln>
        </p:spPr>
      </p:pic>
      <p:pic>
        <p:nvPicPr>
          <p:cNvPr descr="preencoded.png" id="2125" name="Google Shape;2125;p16"/>
          <p:cNvPicPr preferRelativeResize="0"/>
          <p:nvPr/>
        </p:nvPicPr>
        <p:blipFill rotWithShape="1">
          <a:blip r:embed="rId91">
            <a:alphaModFix/>
          </a:blip>
          <a:srcRect b="0" l="0" r="0" t="0"/>
          <a:stretch/>
        </p:blipFill>
        <p:spPr>
          <a:xfrm>
            <a:off x="8652439" y="498808"/>
            <a:ext cx="46658" cy="51733"/>
          </a:xfrm>
          <a:prstGeom prst="rect">
            <a:avLst/>
          </a:prstGeom>
          <a:noFill/>
          <a:ln>
            <a:noFill/>
          </a:ln>
        </p:spPr>
      </p:pic>
      <p:pic>
        <p:nvPicPr>
          <p:cNvPr descr="preencoded.png" id="2126" name="Google Shape;2126;p16"/>
          <p:cNvPicPr preferRelativeResize="0"/>
          <p:nvPr/>
        </p:nvPicPr>
        <p:blipFill rotWithShape="1">
          <a:blip r:embed="rId92">
            <a:alphaModFix/>
          </a:blip>
          <a:srcRect b="0" l="0" r="0" t="0"/>
          <a:stretch/>
        </p:blipFill>
        <p:spPr>
          <a:xfrm>
            <a:off x="8704194" y="498774"/>
            <a:ext cx="46379" cy="51751"/>
          </a:xfrm>
          <a:prstGeom prst="rect">
            <a:avLst/>
          </a:prstGeom>
          <a:noFill/>
          <a:ln>
            <a:noFill/>
          </a:ln>
        </p:spPr>
      </p:pic>
      <p:pic>
        <p:nvPicPr>
          <p:cNvPr descr="preencoded.png" id="2127" name="Google Shape;2127;p16"/>
          <p:cNvPicPr preferRelativeResize="0"/>
          <p:nvPr/>
        </p:nvPicPr>
        <p:blipFill rotWithShape="1">
          <a:blip r:embed="rId92">
            <a:alphaModFix/>
          </a:blip>
          <a:srcRect b="0" l="0" r="0" t="0"/>
          <a:stretch/>
        </p:blipFill>
        <p:spPr>
          <a:xfrm>
            <a:off x="8524484" y="401763"/>
            <a:ext cx="46453" cy="51741"/>
          </a:xfrm>
          <a:prstGeom prst="rect">
            <a:avLst/>
          </a:prstGeom>
          <a:noFill/>
          <a:ln>
            <a:noFill/>
          </a:ln>
        </p:spPr>
      </p:pic>
      <p:pic>
        <p:nvPicPr>
          <p:cNvPr descr="preencoded.png" id="2128" name="Google Shape;2128;p16"/>
          <p:cNvPicPr preferRelativeResize="0"/>
          <p:nvPr/>
        </p:nvPicPr>
        <p:blipFill rotWithShape="1">
          <a:blip r:embed="rId93">
            <a:alphaModFix/>
          </a:blip>
          <a:srcRect b="0" l="0" r="0" t="0"/>
          <a:stretch/>
        </p:blipFill>
        <p:spPr>
          <a:xfrm>
            <a:off x="8628515" y="403385"/>
            <a:ext cx="29096" cy="50113"/>
          </a:xfrm>
          <a:prstGeom prst="rect">
            <a:avLst/>
          </a:prstGeom>
          <a:noFill/>
          <a:ln>
            <a:noFill/>
          </a:ln>
        </p:spPr>
      </p:pic>
      <p:pic>
        <p:nvPicPr>
          <p:cNvPr descr="preencoded.png" id="2129" name="Google Shape;2129;p16"/>
          <p:cNvPicPr preferRelativeResize="0"/>
          <p:nvPr/>
        </p:nvPicPr>
        <p:blipFill rotWithShape="1">
          <a:blip r:embed="rId93">
            <a:alphaModFix/>
          </a:blip>
          <a:srcRect b="0" l="0" r="0" t="0"/>
          <a:stretch/>
        </p:blipFill>
        <p:spPr>
          <a:xfrm>
            <a:off x="8412287" y="500423"/>
            <a:ext cx="29096" cy="50107"/>
          </a:xfrm>
          <a:prstGeom prst="rect">
            <a:avLst/>
          </a:prstGeom>
          <a:noFill/>
          <a:ln>
            <a:noFill/>
          </a:ln>
        </p:spPr>
      </p:pic>
      <p:pic>
        <p:nvPicPr>
          <p:cNvPr descr="preencoded.png" id="2130" name="Google Shape;2130;p16"/>
          <p:cNvPicPr preferRelativeResize="0"/>
          <p:nvPr/>
        </p:nvPicPr>
        <p:blipFill rotWithShape="1">
          <a:blip r:embed="rId94">
            <a:alphaModFix/>
          </a:blip>
          <a:srcRect b="0" l="0" r="0" t="0"/>
          <a:stretch/>
        </p:blipFill>
        <p:spPr>
          <a:xfrm>
            <a:off x="8379023" y="403385"/>
            <a:ext cx="29096" cy="50107"/>
          </a:xfrm>
          <a:prstGeom prst="rect">
            <a:avLst/>
          </a:prstGeom>
          <a:noFill/>
          <a:ln>
            <a:noFill/>
          </a:ln>
        </p:spPr>
      </p:pic>
      <p:pic>
        <p:nvPicPr>
          <p:cNvPr descr="preencoded.png" id="2131" name="Google Shape;2131;p16"/>
          <p:cNvPicPr preferRelativeResize="0"/>
          <p:nvPr/>
        </p:nvPicPr>
        <p:blipFill rotWithShape="1">
          <a:blip r:embed="rId95">
            <a:alphaModFix/>
          </a:blip>
          <a:srcRect b="0" l="0" r="0" t="0"/>
          <a:stretch/>
        </p:blipFill>
        <p:spPr>
          <a:xfrm>
            <a:off x="8308256" y="500423"/>
            <a:ext cx="28594" cy="50107"/>
          </a:xfrm>
          <a:prstGeom prst="rect">
            <a:avLst/>
          </a:prstGeom>
          <a:noFill/>
          <a:ln>
            <a:noFill/>
          </a:ln>
        </p:spPr>
      </p:pic>
      <p:pic>
        <p:nvPicPr>
          <p:cNvPr descr="preencoded.png" id="2132" name="Google Shape;2132;p16"/>
          <p:cNvPicPr preferRelativeResize="0"/>
          <p:nvPr/>
        </p:nvPicPr>
        <p:blipFill rotWithShape="1">
          <a:blip r:embed="rId96">
            <a:alphaModFix/>
          </a:blip>
          <a:srcRect b="0" l="0" r="0" t="0"/>
          <a:stretch/>
        </p:blipFill>
        <p:spPr>
          <a:xfrm>
            <a:off x="8315567" y="478110"/>
            <a:ext cx="11906" cy="12040"/>
          </a:xfrm>
          <a:prstGeom prst="rect">
            <a:avLst/>
          </a:prstGeom>
          <a:noFill/>
          <a:ln>
            <a:noFill/>
          </a:ln>
        </p:spPr>
      </p:pic>
      <p:pic>
        <p:nvPicPr>
          <p:cNvPr descr="preencoded.png" id="2133" name="Google Shape;2133;p16"/>
          <p:cNvPicPr preferRelativeResize="0"/>
          <p:nvPr/>
        </p:nvPicPr>
        <p:blipFill rotWithShape="1">
          <a:blip r:embed="rId96">
            <a:alphaModFix/>
          </a:blip>
          <a:srcRect b="0" l="0" r="0" t="0"/>
          <a:stretch/>
        </p:blipFill>
        <p:spPr>
          <a:xfrm>
            <a:off x="8419988" y="478007"/>
            <a:ext cx="12278" cy="12339"/>
          </a:xfrm>
          <a:prstGeom prst="rect">
            <a:avLst/>
          </a:prstGeom>
          <a:noFill/>
          <a:ln>
            <a:noFill/>
          </a:ln>
        </p:spPr>
      </p:pic>
      <p:pic>
        <p:nvPicPr>
          <p:cNvPr descr="preencoded.png" id="2134" name="Google Shape;2134;p16"/>
          <p:cNvPicPr preferRelativeResize="0"/>
          <p:nvPr/>
        </p:nvPicPr>
        <p:blipFill rotWithShape="1">
          <a:blip r:embed="rId96">
            <a:alphaModFix/>
          </a:blip>
          <a:srcRect b="0" l="0" r="0" t="0"/>
          <a:stretch/>
        </p:blipFill>
        <p:spPr>
          <a:xfrm>
            <a:off x="8386353" y="381049"/>
            <a:ext cx="11943" cy="11952"/>
          </a:xfrm>
          <a:prstGeom prst="rect">
            <a:avLst/>
          </a:prstGeom>
          <a:noFill/>
          <a:ln>
            <a:noFill/>
          </a:ln>
        </p:spPr>
      </p:pic>
      <p:pic>
        <p:nvPicPr>
          <p:cNvPr descr="preencoded.png" id="2135" name="Google Shape;2135;p16"/>
          <p:cNvPicPr preferRelativeResize="0"/>
          <p:nvPr/>
        </p:nvPicPr>
        <p:blipFill rotWithShape="1">
          <a:blip r:embed="rId96">
            <a:alphaModFix/>
          </a:blip>
          <a:srcRect b="0" l="0" r="0" t="0"/>
          <a:stretch/>
        </p:blipFill>
        <p:spPr>
          <a:xfrm>
            <a:off x="8636254" y="381010"/>
            <a:ext cx="11925" cy="12033"/>
          </a:xfrm>
          <a:prstGeom prst="rect">
            <a:avLst/>
          </a:prstGeom>
          <a:noFill/>
          <a:ln>
            <a:noFill/>
          </a:ln>
        </p:spPr>
      </p:pic>
      <p:sp>
        <p:nvSpPr>
          <p:cNvPr id="2136" name="Google Shape;2136;p16"/>
          <p:cNvSpPr/>
          <p:nvPr/>
        </p:nvSpPr>
        <p:spPr>
          <a:xfrm>
            <a:off x="6102344" y="1033462"/>
            <a:ext cx="28321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2137" name="Google Shape;2137;p16"/>
          <p:cNvSpPr/>
          <p:nvPr/>
        </p:nvSpPr>
        <p:spPr>
          <a:xfrm>
            <a:off x="6102344" y="747713"/>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138" name="Google Shape;2138;p16"/>
          <p:cNvSpPr/>
          <p:nvPr/>
        </p:nvSpPr>
        <p:spPr>
          <a:xfrm>
            <a:off x="3155956" y="4000500"/>
            <a:ext cx="28321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2139" name="Google Shape;2139;p16"/>
          <p:cNvSpPr/>
          <p:nvPr/>
        </p:nvSpPr>
        <p:spPr>
          <a:xfrm>
            <a:off x="3155956" y="371475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140" name="Google Shape;2140;p16"/>
          <p:cNvSpPr/>
          <p:nvPr/>
        </p:nvSpPr>
        <p:spPr>
          <a:xfrm>
            <a:off x="219075" y="190500"/>
            <a:ext cx="32702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141" name="Google Shape;2141;p16"/>
          <p:cNvSpPr/>
          <p:nvPr/>
        </p:nvSpPr>
        <p:spPr>
          <a:xfrm>
            <a:off x="219075" y="333375"/>
            <a:ext cx="32702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142" name="Google Shape;2142;p16"/>
          <p:cNvSpPr/>
          <p:nvPr/>
        </p:nvSpPr>
        <p:spPr>
          <a:xfrm>
            <a:off x="219075" y="657225"/>
            <a:ext cx="32702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47" name="Shape 2147"/>
        <p:cNvGrpSpPr/>
        <p:nvPr/>
      </p:nvGrpSpPr>
      <p:grpSpPr>
        <a:xfrm>
          <a:off x="0" y="0"/>
          <a:ext cx="0" cy="0"/>
          <a:chOff x="0" y="0"/>
          <a:chExt cx="0" cy="0"/>
        </a:xfrm>
      </p:grpSpPr>
      <p:sp>
        <p:nvSpPr>
          <p:cNvPr id="2148" name="Google Shape;2148;p17"/>
          <p:cNvSpPr/>
          <p:nvPr/>
        </p:nvSpPr>
        <p:spPr>
          <a:xfrm>
            <a:off x="0" y="0"/>
            <a:ext cx="9144000" cy="47339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9" name="Google Shape;2149;p17"/>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0" name="Google Shape;2150;p17"/>
          <p:cNvSpPr/>
          <p:nvPr/>
        </p:nvSpPr>
        <p:spPr>
          <a:xfrm>
            <a:off x="209550" y="190500"/>
            <a:ext cx="8724900" cy="43529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1" name="Google Shape;2151;p17"/>
          <p:cNvSpPr/>
          <p:nvPr/>
        </p:nvSpPr>
        <p:spPr>
          <a:xfrm>
            <a:off x="209550" y="190500"/>
            <a:ext cx="87249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2" name="Google Shape;2152;p17"/>
          <p:cNvSpPr/>
          <p:nvPr/>
        </p:nvSpPr>
        <p:spPr>
          <a:xfrm>
            <a:off x="209550" y="2424113"/>
            <a:ext cx="87249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3" name="Google Shape;2153;p17"/>
          <p:cNvSpPr/>
          <p:nvPr/>
        </p:nvSpPr>
        <p:spPr>
          <a:xfrm>
            <a:off x="209550" y="2424113"/>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4" name="Google Shape;2154;p17"/>
          <p:cNvSpPr/>
          <p:nvPr/>
        </p:nvSpPr>
        <p:spPr>
          <a:xfrm>
            <a:off x="2419350" y="2424113"/>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5" name="Google Shape;2155;p17"/>
          <p:cNvSpPr/>
          <p:nvPr/>
        </p:nvSpPr>
        <p:spPr>
          <a:xfrm>
            <a:off x="4629150" y="2424113"/>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6" name="Google Shape;2156;p17"/>
          <p:cNvSpPr/>
          <p:nvPr/>
        </p:nvSpPr>
        <p:spPr>
          <a:xfrm>
            <a:off x="6838950" y="2424113"/>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7" name="Google Shape;2157;p17"/>
          <p:cNvSpPr/>
          <p:nvPr/>
        </p:nvSpPr>
        <p:spPr>
          <a:xfrm>
            <a:off x="6838950" y="2424113"/>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8" name="Google Shape;2158;p17"/>
          <p:cNvSpPr/>
          <p:nvPr/>
        </p:nvSpPr>
        <p:spPr>
          <a:xfrm>
            <a:off x="6838950" y="3876675"/>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9" name="Google Shape;2159;p17"/>
          <p:cNvSpPr/>
          <p:nvPr/>
        </p:nvSpPr>
        <p:spPr>
          <a:xfrm>
            <a:off x="6838950" y="38766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0" name="Google Shape;2160;p17"/>
          <p:cNvSpPr/>
          <p:nvPr/>
        </p:nvSpPr>
        <p:spPr>
          <a:xfrm>
            <a:off x="4629150" y="2424113"/>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1" name="Google Shape;2161;p17"/>
          <p:cNvSpPr/>
          <p:nvPr/>
        </p:nvSpPr>
        <p:spPr>
          <a:xfrm>
            <a:off x="4629150" y="3876675"/>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2" name="Google Shape;2162;p17"/>
          <p:cNvSpPr/>
          <p:nvPr/>
        </p:nvSpPr>
        <p:spPr>
          <a:xfrm>
            <a:off x="4629150" y="38766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3" name="Google Shape;2163;p17"/>
          <p:cNvSpPr/>
          <p:nvPr/>
        </p:nvSpPr>
        <p:spPr>
          <a:xfrm>
            <a:off x="2419350" y="2424113"/>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4" name="Google Shape;2164;p17"/>
          <p:cNvSpPr/>
          <p:nvPr/>
        </p:nvSpPr>
        <p:spPr>
          <a:xfrm>
            <a:off x="2419350" y="3876675"/>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5" name="Google Shape;2165;p17"/>
          <p:cNvSpPr/>
          <p:nvPr/>
        </p:nvSpPr>
        <p:spPr>
          <a:xfrm>
            <a:off x="2419350" y="38766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6" name="Google Shape;2166;p17"/>
          <p:cNvSpPr/>
          <p:nvPr/>
        </p:nvSpPr>
        <p:spPr>
          <a:xfrm>
            <a:off x="209550" y="2424113"/>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7" name="Google Shape;2167;p17"/>
          <p:cNvSpPr/>
          <p:nvPr/>
        </p:nvSpPr>
        <p:spPr>
          <a:xfrm>
            <a:off x="209550" y="3876675"/>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8" name="Google Shape;2168;p17"/>
          <p:cNvSpPr/>
          <p:nvPr/>
        </p:nvSpPr>
        <p:spPr>
          <a:xfrm>
            <a:off x="209550" y="38766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9" name="Google Shape;2169;p17"/>
          <p:cNvSpPr/>
          <p:nvPr/>
        </p:nvSpPr>
        <p:spPr>
          <a:xfrm>
            <a:off x="209550" y="190500"/>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0" name="Google Shape;2170;p17"/>
          <p:cNvSpPr/>
          <p:nvPr/>
        </p:nvSpPr>
        <p:spPr>
          <a:xfrm>
            <a:off x="2419350" y="190500"/>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1" name="Google Shape;2171;p17"/>
          <p:cNvSpPr/>
          <p:nvPr/>
        </p:nvSpPr>
        <p:spPr>
          <a:xfrm>
            <a:off x="4629150" y="190500"/>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2" name="Google Shape;2172;p17"/>
          <p:cNvSpPr/>
          <p:nvPr/>
        </p:nvSpPr>
        <p:spPr>
          <a:xfrm>
            <a:off x="6838950" y="190500"/>
            <a:ext cx="2095500" cy="21193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3" name="Google Shape;2173;p17"/>
          <p:cNvSpPr/>
          <p:nvPr/>
        </p:nvSpPr>
        <p:spPr>
          <a:xfrm>
            <a:off x="6838950" y="190500"/>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4" name="Google Shape;2174;p17"/>
          <p:cNvSpPr/>
          <p:nvPr/>
        </p:nvSpPr>
        <p:spPr>
          <a:xfrm>
            <a:off x="6838950" y="164306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5" name="Google Shape;2175;p17"/>
          <p:cNvSpPr/>
          <p:nvPr/>
        </p:nvSpPr>
        <p:spPr>
          <a:xfrm>
            <a:off x="6838950" y="164306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6" name="Google Shape;2176;p17"/>
          <p:cNvSpPr/>
          <p:nvPr/>
        </p:nvSpPr>
        <p:spPr>
          <a:xfrm>
            <a:off x="4629150" y="190500"/>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7" name="Google Shape;2177;p17"/>
          <p:cNvSpPr/>
          <p:nvPr/>
        </p:nvSpPr>
        <p:spPr>
          <a:xfrm>
            <a:off x="4629150" y="164306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8" name="Google Shape;2178;p17"/>
          <p:cNvSpPr/>
          <p:nvPr/>
        </p:nvSpPr>
        <p:spPr>
          <a:xfrm>
            <a:off x="4629150" y="164306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9" name="Google Shape;2179;p17"/>
          <p:cNvSpPr/>
          <p:nvPr/>
        </p:nvSpPr>
        <p:spPr>
          <a:xfrm>
            <a:off x="2419350" y="190500"/>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0" name="Google Shape;2180;p17"/>
          <p:cNvSpPr/>
          <p:nvPr/>
        </p:nvSpPr>
        <p:spPr>
          <a:xfrm>
            <a:off x="2419350" y="164306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1" name="Google Shape;2181;p17"/>
          <p:cNvSpPr/>
          <p:nvPr/>
        </p:nvSpPr>
        <p:spPr>
          <a:xfrm>
            <a:off x="2419350" y="164306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2" name="Google Shape;2182;p17"/>
          <p:cNvSpPr/>
          <p:nvPr/>
        </p:nvSpPr>
        <p:spPr>
          <a:xfrm>
            <a:off x="209550" y="190500"/>
            <a:ext cx="2095500" cy="1319213"/>
          </a:xfrm>
          <a:prstGeom prst="roundRect">
            <a:avLst>
              <a:gd fmla="val 1039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3" name="Google Shape;2183;p17"/>
          <p:cNvSpPr/>
          <p:nvPr/>
        </p:nvSpPr>
        <p:spPr>
          <a:xfrm>
            <a:off x="209550" y="164306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4" name="Google Shape;2184;p17"/>
          <p:cNvSpPr/>
          <p:nvPr/>
        </p:nvSpPr>
        <p:spPr>
          <a:xfrm>
            <a:off x="209550" y="164306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185" name="Google Shape;2185;p17"/>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2186" name="Google Shape;2186;p17"/>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2187" name="Google Shape;2187;p17"/>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2188" name="Google Shape;2188;p17"/>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2189" name="Google Shape;2189;p17"/>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2190" name="Google Shape;2190;p17"/>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2191" name="Google Shape;2191;p17"/>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2192" name="Google Shape;2192;p17"/>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2193" name="Google Shape;2193;p17"/>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2194" name="Google Shape;2194;p17"/>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2195" name="Google Shape;2195;p17"/>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2196" name="Google Shape;2196;p17"/>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2197" name="Google Shape;2197;p17"/>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2198" name="Google Shape;2198;p17"/>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2199" name="Google Shape;2199;p17"/>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2200" name="Google Shape;2200;p17"/>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2201" name="Google Shape;2201;p17"/>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2202" name="Google Shape;2202;p17"/>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2203" name="Google Shape;2203;p17"/>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2204" name="Google Shape;2204;p17"/>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2205" name="Google Shape;2205;p17"/>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2206" name="Google Shape;2206;p17"/>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2207" name="Google Shape;2207;p17"/>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2208" name="Google Shape;2208;p17"/>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2209" name="Google Shape;2209;p17"/>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2210" name="Google Shape;2210;p17"/>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2211" name="Google Shape;2211;p17"/>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2212" name="Google Shape;2212;p17"/>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2213" name="Google Shape;2213;p17"/>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2214" name="Google Shape;2214;p17"/>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2215" name="Google Shape;2215;p17"/>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2216" name="Google Shape;2216;p17"/>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2217" name="Google Shape;2217;p17"/>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2218" name="Google Shape;2218;p17"/>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2219" name="Google Shape;2219;p17"/>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2220" name="Google Shape;2220;p17"/>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2221" name="Google Shape;2221;p17"/>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2222" name="Google Shape;2222;p17"/>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2223" name="Google Shape;2223;p17"/>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2224" name="Google Shape;2224;p17"/>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2225" name="Google Shape;2225;p17"/>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2226" name="Google Shape;2226;p17"/>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2227" name="Google Shape;2227;p17"/>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2228" name="Google Shape;2228;p17"/>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2229" name="Google Shape;2229;p17"/>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2230" name="Google Shape;2230;p17"/>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2231" name="Google Shape;2231;p17"/>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2232" name="Google Shape;2232;p17"/>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2233" name="Google Shape;2233;p17"/>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2234" name="Google Shape;2234;p17"/>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2235" name="Google Shape;2235;p17"/>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2236" name="Google Shape;2236;p17"/>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2237" name="Google Shape;2237;p17"/>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2238" name="Google Shape;2238;p17"/>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2239" name="Google Shape;2239;p17"/>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2240" name="Google Shape;2240;p17"/>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2241" name="Google Shape;2241;p17"/>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2242" name="Google Shape;2242;p17"/>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2243" name="Google Shape;2243;p17"/>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2244" name="Google Shape;2244;p17"/>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2245" name="Google Shape;2245;p17"/>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2246" name="Google Shape;2246;p17"/>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2247" name="Google Shape;2247;p17"/>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2248" name="Google Shape;2248;p17"/>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2249" name="Google Shape;2249;p17"/>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2250" name="Google Shape;2250;p17"/>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2251" name="Google Shape;2251;p17"/>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2252" name="Google Shape;2252;p17"/>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2253" name="Google Shape;2253;p17"/>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2254" name="Google Shape;2254;p17"/>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2255" name="Google Shape;2255;p17"/>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2256" name="Google Shape;2256;p17"/>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2257" name="Google Shape;2257;p17"/>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2258" name="Google Shape;2258;p17"/>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2259" name="Google Shape;2259;p17"/>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2260" name="Google Shape;2260;p17"/>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2261" name="Google Shape;2261;p17"/>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2262" name="Google Shape;2262;p17"/>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2263" name="Google Shape;2263;p17"/>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2264" name="Google Shape;2264;p17"/>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2265" name="Google Shape;2265;p17"/>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2266" name="Google Shape;2266;p17"/>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2267" name="Google Shape;2267;p17"/>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2268" name="Google Shape;2268;p17"/>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2269" name="Google Shape;2269;p17"/>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2270" name="Google Shape;2270;p17"/>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2271" name="Google Shape;2271;p17"/>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2272" name="Google Shape;2272;p17"/>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2273" name="Google Shape;2273;p17"/>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2274" name="Google Shape;2274;p17"/>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2275" name="Google Shape;2275;p17"/>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2276" name="Google Shape;2276;p17"/>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2277" name="Google Shape;2277;p17"/>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2278" name="Google Shape;2278;p17"/>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2279" name="Google Shape;2279;p17"/>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2280" name="Google Shape;2280;p17"/>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2281" name="Google Shape;2281;p17"/>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2282" name="Google Shape;2282;p17"/>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2283" name="Google Shape;2283;p17"/>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2284" name="Google Shape;2284;p17"/>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2285" name="Google Shape;2285;p17"/>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2286" name="Google Shape;2286;p17"/>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2287" name="Google Shape;2287;p17"/>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2288" name="Google Shape;2288;p17"/>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
        <p:nvSpPr>
          <p:cNvPr id="2289" name="Google Shape;2289;p17"/>
          <p:cNvSpPr/>
          <p:nvPr/>
        </p:nvSpPr>
        <p:spPr>
          <a:xfrm>
            <a:off x="6838950" y="4162425"/>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290" name="Google Shape;2290;p17"/>
          <p:cNvSpPr/>
          <p:nvPr/>
        </p:nvSpPr>
        <p:spPr>
          <a:xfrm>
            <a:off x="6838950" y="38766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291" name="Google Shape;2291;p17"/>
          <p:cNvSpPr/>
          <p:nvPr/>
        </p:nvSpPr>
        <p:spPr>
          <a:xfrm>
            <a:off x="4629150" y="4162425"/>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292" name="Google Shape;2292;p17"/>
          <p:cNvSpPr/>
          <p:nvPr/>
        </p:nvSpPr>
        <p:spPr>
          <a:xfrm>
            <a:off x="4629150" y="38766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293" name="Google Shape;2293;p17"/>
          <p:cNvSpPr/>
          <p:nvPr/>
        </p:nvSpPr>
        <p:spPr>
          <a:xfrm>
            <a:off x="2419350" y="4162425"/>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294" name="Google Shape;2294;p17"/>
          <p:cNvSpPr/>
          <p:nvPr/>
        </p:nvSpPr>
        <p:spPr>
          <a:xfrm>
            <a:off x="2419350" y="38766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295" name="Google Shape;2295;p17"/>
          <p:cNvSpPr/>
          <p:nvPr/>
        </p:nvSpPr>
        <p:spPr>
          <a:xfrm>
            <a:off x="209550" y="4162425"/>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296" name="Google Shape;2296;p17"/>
          <p:cNvSpPr/>
          <p:nvPr/>
        </p:nvSpPr>
        <p:spPr>
          <a:xfrm>
            <a:off x="209550" y="38766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297" name="Google Shape;2297;p17"/>
          <p:cNvSpPr/>
          <p:nvPr/>
        </p:nvSpPr>
        <p:spPr>
          <a:xfrm>
            <a:off x="6838950" y="192881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298" name="Google Shape;2298;p17"/>
          <p:cNvSpPr/>
          <p:nvPr/>
        </p:nvSpPr>
        <p:spPr>
          <a:xfrm>
            <a:off x="6838950" y="164306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299" name="Google Shape;2299;p17"/>
          <p:cNvSpPr/>
          <p:nvPr/>
        </p:nvSpPr>
        <p:spPr>
          <a:xfrm>
            <a:off x="4629150" y="192881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300" name="Google Shape;2300;p17"/>
          <p:cNvSpPr/>
          <p:nvPr/>
        </p:nvSpPr>
        <p:spPr>
          <a:xfrm>
            <a:off x="4629150" y="164306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301" name="Google Shape;2301;p17"/>
          <p:cNvSpPr/>
          <p:nvPr/>
        </p:nvSpPr>
        <p:spPr>
          <a:xfrm>
            <a:off x="2419350" y="192881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302" name="Google Shape;2302;p17"/>
          <p:cNvSpPr/>
          <p:nvPr/>
        </p:nvSpPr>
        <p:spPr>
          <a:xfrm>
            <a:off x="2419350" y="164306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303" name="Google Shape;2303;p17"/>
          <p:cNvSpPr/>
          <p:nvPr/>
        </p:nvSpPr>
        <p:spPr>
          <a:xfrm>
            <a:off x="209550" y="192881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304" name="Google Shape;2304;p17"/>
          <p:cNvSpPr/>
          <p:nvPr/>
        </p:nvSpPr>
        <p:spPr>
          <a:xfrm>
            <a:off x="209550" y="164306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305" name="Google Shape;2305;p17"/>
          <p:cNvSpPr/>
          <p:nvPr/>
        </p:nvSpPr>
        <p:spPr>
          <a:xfrm>
            <a:off x="219075"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6" name="Google Shape;2306;p17"/>
          <p:cNvSpPr/>
          <p:nvPr/>
        </p:nvSpPr>
        <p:spPr>
          <a:xfrm>
            <a:off x="2425247"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7" name="Google Shape;2307;p17"/>
          <p:cNvSpPr/>
          <p:nvPr/>
        </p:nvSpPr>
        <p:spPr>
          <a:xfrm>
            <a:off x="4645933"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8" name="Google Shape;2308;p17"/>
          <p:cNvSpPr/>
          <p:nvPr/>
        </p:nvSpPr>
        <p:spPr>
          <a:xfrm>
            <a:off x="6852105"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9" name="Google Shape;2309;p17"/>
          <p:cNvSpPr/>
          <p:nvPr/>
        </p:nvSpPr>
        <p:spPr>
          <a:xfrm>
            <a:off x="219075"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0" name="Google Shape;2310;p17"/>
          <p:cNvSpPr/>
          <p:nvPr/>
        </p:nvSpPr>
        <p:spPr>
          <a:xfrm>
            <a:off x="2425247"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1" name="Google Shape;2311;p17"/>
          <p:cNvSpPr/>
          <p:nvPr/>
        </p:nvSpPr>
        <p:spPr>
          <a:xfrm>
            <a:off x="4645933"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2" name="Google Shape;2312;p17"/>
          <p:cNvSpPr/>
          <p:nvPr/>
        </p:nvSpPr>
        <p:spPr>
          <a:xfrm>
            <a:off x="6852105"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17" name="Shape 2317"/>
        <p:cNvGrpSpPr/>
        <p:nvPr/>
      </p:nvGrpSpPr>
      <p:grpSpPr>
        <a:xfrm>
          <a:off x="0" y="0"/>
          <a:ext cx="0" cy="0"/>
          <a:chOff x="0" y="0"/>
          <a:chExt cx="0" cy="0"/>
        </a:xfrm>
      </p:grpSpPr>
      <p:sp>
        <p:nvSpPr>
          <p:cNvPr id="2318" name="Google Shape;2318;p18"/>
          <p:cNvSpPr/>
          <p:nvPr/>
        </p:nvSpPr>
        <p:spPr>
          <a:xfrm>
            <a:off x="219076"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9" name="Google Shape;2319;p18"/>
          <p:cNvSpPr/>
          <p:nvPr/>
        </p:nvSpPr>
        <p:spPr>
          <a:xfrm>
            <a:off x="219076"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0" name="Google Shape;2320;p18"/>
          <p:cNvSpPr/>
          <p:nvPr/>
        </p:nvSpPr>
        <p:spPr>
          <a:xfrm>
            <a:off x="219076"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1" name="Google Shape;2321;p18"/>
          <p:cNvSpPr/>
          <p:nvPr/>
        </p:nvSpPr>
        <p:spPr>
          <a:xfrm>
            <a:off x="3150962"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2" name="Google Shape;2322;p18"/>
          <p:cNvSpPr/>
          <p:nvPr/>
        </p:nvSpPr>
        <p:spPr>
          <a:xfrm>
            <a:off x="3150962"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3" name="Google Shape;2323;p18"/>
          <p:cNvSpPr/>
          <p:nvPr/>
        </p:nvSpPr>
        <p:spPr>
          <a:xfrm>
            <a:off x="3150962"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4" name="Google Shape;2324;p18"/>
          <p:cNvSpPr/>
          <p:nvPr/>
        </p:nvSpPr>
        <p:spPr>
          <a:xfrm>
            <a:off x="6111876"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5" name="Google Shape;2325;p18"/>
          <p:cNvSpPr/>
          <p:nvPr/>
        </p:nvSpPr>
        <p:spPr>
          <a:xfrm>
            <a:off x="6111876"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6" name="Google Shape;2326;p18"/>
          <p:cNvSpPr/>
          <p:nvPr/>
        </p:nvSpPr>
        <p:spPr>
          <a:xfrm>
            <a:off x="6111876"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7" name="Google Shape;2327;p1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8" name="Google Shape;2328;p18"/>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9" name="Google Shape;2329;p18"/>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0" name="Google Shape;2330;p18"/>
          <p:cNvSpPr/>
          <p:nvPr/>
        </p:nvSpPr>
        <p:spPr>
          <a:xfrm>
            <a:off x="209550" y="190500"/>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1" name="Google Shape;2331;p18"/>
          <p:cNvSpPr/>
          <p:nvPr/>
        </p:nvSpPr>
        <p:spPr>
          <a:xfrm>
            <a:off x="209550" y="1816100"/>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2" name="Google Shape;2332;p18"/>
          <p:cNvSpPr/>
          <p:nvPr/>
        </p:nvSpPr>
        <p:spPr>
          <a:xfrm>
            <a:off x="209550" y="3441699"/>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3" name="Google Shape;2333;p18"/>
          <p:cNvSpPr/>
          <p:nvPr/>
        </p:nvSpPr>
        <p:spPr>
          <a:xfrm>
            <a:off x="209550" y="3441699"/>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4" name="Google Shape;2334;p18"/>
          <p:cNvSpPr/>
          <p:nvPr/>
        </p:nvSpPr>
        <p:spPr>
          <a:xfrm>
            <a:off x="3155956" y="3441699"/>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5" name="Google Shape;2335;p18"/>
          <p:cNvSpPr/>
          <p:nvPr/>
        </p:nvSpPr>
        <p:spPr>
          <a:xfrm>
            <a:off x="6102344" y="3441699"/>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6" name="Google Shape;2336;p18"/>
          <p:cNvSpPr/>
          <p:nvPr/>
        </p:nvSpPr>
        <p:spPr>
          <a:xfrm>
            <a:off x="6102344" y="3441699"/>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7" name="Google Shape;2337;p18"/>
          <p:cNvSpPr/>
          <p:nvPr/>
        </p:nvSpPr>
        <p:spPr>
          <a:xfrm>
            <a:off x="7585063" y="3441699"/>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8" name="Google Shape;2338;p18"/>
          <p:cNvSpPr/>
          <p:nvPr/>
        </p:nvSpPr>
        <p:spPr>
          <a:xfrm>
            <a:off x="7585063" y="3470274"/>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9" name="Google Shape;2339;p18"/>
          <p:cNvSpPr/>
          <p:nvPr/>
        </p:nvSpPr>
        <p:spPr>
          <a:xfrm>
            <a:off x="3155956" y="3441699"/>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0" name="Google Shape;2340;p18"/>
          <p:cNvSpPr/>
          <p:nvPr/>
        </p:nvSpPr>
        <p:spPr>
          <a:xfrm>
            <a:off x="4638675" y="3441699"/>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1" name="Google Shape;2341;p18"/>
          <p:cNvSpPr/>
          <p:nvPr/>
        </p:nvSpPr>
        <p:spPr>
          <a:xfrm>
            <a:off x="4638675" y="3470274"/>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2" name="Google Shape;2342;p18"/>
          <p:cNvSpPr/>
          <p:nvPr/>
        </p:nvSpPr>
        <p:spPr>
          <a:xfrm>
            <a:off x="209550" y="3441699"/>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3" name="Google Shape;2343;p18"/>
          <p:cNvSpPr/>
          <p:nvPr/>
        </p:nvSpPr>
        <p:spPr>
          <a:xfrm>
            <a:off x="1692269" y="3441699"/>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4" name="Google Shape;2344;p18"/>
          <p:cNvSpPr/>
          <p:nvPr/>
        </p:nvSpPr>
        <p:spPr>
          <a:xfrm>
            <a:off x="1692269" y="3470274"/>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5" name="Google Shape;2345;p18"/>
          <p:cNvSpPr/>
          <p:nvPr/>
        </p:nvSpPr>
        <p:spPr>
          <a:xfrm>
            <a:off x="209550"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6" name="Google Shape;2346;p18"/>
          <p:cNvSpPr/>
          <p:nvPr/>
        </p:nvSpPr>
        <p:spPr>
          <a:xfrm>
            <a:off x="3155956"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7" name="Google Shape;2347;p18"/>
          <p:cNvSpPr/>
          <p:nvPr/>
        </p:nvSpPr>
        <p:spPr>
          <a:xfrm>
            <a:off x="6102344"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8" name="Google Shape;2348;p18"/>
          <p:cNvSpPr/>
          <p:nvPr/>
        </p:nvSpPr>
        <p:spPr>
          <a:xfrm>
            <a:off x="6102344"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9" name="Google Shape;2349;p18"/>
          <p:cNvSpPr/>
          <p:nvPr/>
        </p:nvSpPr>
        <p:spPr>
          <a:xfrm>
            <a:off x="7585063"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0" name="Google Shape;2350;p18"/>
          <p:cNvSpPr/>
          <p:nvPr/>
        </p:nvSpPr>
        <p:spPr>
          <a:xfrm>
            <a:off x="7585063"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1" name="Google Shape;2351;p18"/>
          <p:cNvSpPr/>
          <p:nvPr/>
        </p:nvSpPr>
        <p:spPr>
          <a:xfrm>
            <a:off x="3155956"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2" name="Google Shape;2352;p18"/>
          <p:cNvSpPr/>
          <p:nvPr/>
        </p:nvSpPr>
        <p:spPr>
          <a:xfrm>
            <a:off x="4638675"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3" name="Google Shape;2353;p18"/>
          <p:cNvSpPr/>
          <p:nvPr/>
        </p:nvSpPr>
        <p:spPr>
          <a:xfrm>
            <a:off x="4638675"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4" name="Google Shape;2354;p18"/>
          <p:cNvSpPr/>
          <p:nvPr/>
        </p:nvSpPr>
        <p:spPr>
          <a:xfrm>
            <a:off x="209550"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5" name="Google Shape;2355;p18"/>
          <p:cNvSpPr/>
          <p:nvPr/>
        </p:nvSpPr>
        <p:spPr>
          <a:xfrm>
            <a:off x="1692269"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6" name="Google Shape;2356;p18"/>
          <p:cNvSpPr/>
          <p:nvPr/>
        </p:nvSpPr>
        <p:spPr>
          <a:xfrm>
            <a:off x="1692269"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7" name="Google Shape;2357;p18"/>
          <p:cNvSpPr/>
          <p:nvPr/>
        </p:nvSpPr>
        <p:spPr>
          <a:xfrm>
            <a:off x="209550"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8" name="Google Shape;2358;p18"/>
          <p:cNvSpPr/>
          <p:nvPr/>
        </p:nvSpPr>
        <p:spPr>
          <a:xfrm>
            <a:off x="3155956"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9" name="Google Shape;2359;p18"/>
          <p:cNvSpPr/>
          <p:nvPr/>
        </p:nvSpPr>
        <p:spPr>
          <a:xfrm>
            <a:off x="6102344"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0" name="Google Shape;2360;p18"/>
          <p:cNvSpPr/>
          <p:nvPr/>
        </p:nvSpPr>
        <p:spPr>
          <a:xfrm>
            <a:off x="6102344"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1" name="Google Shape;2361;p18"/>
          <p:cNvSpPr/>
          <p:nvPr/>
        </p:nvSpPr>
        <p:spPr>
          <a:xfrm>
            <a:off x="7585063"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2" name="Google Shape;2362;p18"/>
          <p:cNvSpPr/>
          <p:nvPr/>
        </p:nvSpPr>
        <p:spPr>
          <a:xfrm>
            <a:off x="7585063"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3" name="Google Shape;2363;p18"/>
          <p:cNvSpPr/>
          <p:nvPr/>
        </p:nvSpPr>
        <p:spPr>
          <a:xfrm>
            <a:off x="3155956"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4" name="Google Shape;2364;p18"/>
          <p:cNvSpPr/>
          <p:nvPr/>
        </p:nvSpPr>
        <p:spPr>
          <a:xfrm>
            <a:off x="4638675"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5" name="Google Shape;2365;p18"/>
          <p:cNvSpPr/>
          <p:nvPr/>
        </p:nvSpPr>
        <p:spPr>
          <a:xfrm>
            <a:off x="4638675"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6" name="Google Shape;2366;p18"/>
          <p:cNvSpPr/>
          <p:nvPr/>
        </p:nvSpPr>
        <p:spPr>
          <a:xfrm>
            <a:off x="209550"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7" name="Google Shape;2367;p18"/>
          <p:cNvSpPr/>
          <p:nvPr/>
        </p:nvSpPr>
        <p:spPr>
          <a:xfrm>
            <a:off x="1692269"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8" name="Google Shape;2368;p18"/>
          <p:cNvSpPr/>
          <p:nvPr/>
        </p:nvSpPr>
        <p:spPr>
          <a:xfrm>
            <a:off x="1692269"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369" name="Google Shape;2369;p18"/>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2370" name="Google Shape;2370;p18"/>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2371" name="Google Shape;2371;p18"/>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2372" name="Google Shape;2372;p18"/>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2373" name="Google Shape;2373;p18"/>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2374" name="Google Shape;2374;p18"/>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2375" name="Google Shape;2375;p18"/>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2376" name="Google Shape;2376;p18"/>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2377" name="Google Shape;2377;p18"/>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2378" name="Google Shape;2378;p18"/>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2379" name="Google Shape;2379;p18"/>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2380" name="Google Shape;2380;p18"/>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2381" name="Google Shape;2381;p18"/>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2382" name="Google Shape;2382;p18"/>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2383" name="Google Shape;2383;p18"/>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2384" name="Google Shape;2384;p18"/>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2385" name="Google Shape;2385;p18"/>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2386" name="Google Shape;2386;p18"/>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2387" name="Google Shape;2387;p18"/>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2388" name="Google Shape;2388;p18"/>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2389" name="Google Shape;2389;p18"/>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2390" name="Google Shape;2390;p18"/>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2391" name="Google Shape;2391;p18"/>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2392" name="Google Shape;2392;p18"/>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2393" name="Google Shape;2393;p18"/>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2394" name="Google Shape;2394;p18"/>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2395" name="Google Shape;2395;p18"/>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2396" name="Google Shape;2396;p18"/>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2397" name="Google Shape;2397;p18"/>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2398" name="Google Shape;2398;p18"/>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2399" name="Google Shape;2399;p18"/>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2400" name="Google Shape;2400;p18"/>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2401" name="Google Shape;2401;p18"/>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2402" name="Google Shape;2402;p18"/>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2403" name="Google Shape;2403;p18"/>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2404" name="Google Shape;2404;p18"/>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2405" name="Google Shape;2405;p18"/>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2406" name="Google Shape;2406;p18"/>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2407" name="Google Shape;2407;p18"/>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2408" name="Google Shape;2408;p18"/>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2409" name="Google Shape;2409;p18"/>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2410" name="Google Shape;2410;p18"/>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2411" name="Google Shape;2411;p18"/>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2412" name="Google Shape;2412;p18"/>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2413" name="Google Shape;2413;p18"/>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2414" name="Google Shape;2414;p18"/>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2415" name="Google Shape;2415;p18"/>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2416" name="Google Shape;2416;p18"/>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2417" name="Google Shape;2417;p18"/>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2418" name="Google Shape;2418;p18"/>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2419" name="Google Shape;2419;p18"/>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2420" name="Google Shape;2420;p18"/>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2421" name="Google Shape;2421;p18"/>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2422" name="Google Shape;2422;p18"/>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2423" name="Google Shape;2423;p18"/>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2424" name="Google Shape;2424;p18"/>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2425" name="Google Shape;2425;p18"/>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2426" name="Google Shape;2426;p18"/>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2427" name="Google Shape;2427;p18"/>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2428" name="Google Shape;2428;p18"/>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2429" name="Google Shape;2429;p18"/>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2430" name="Google Shape;2430;p18"/>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2431" name="Google Shape;2431;p18"/>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2432" name="Google Shape;2432;p18"/>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2433" name="Google Shape;2433;p18"/>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2434" name="Google Shape;2434;p18"/>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2435" name="Google Shape;2435;p18"/>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2436" name="Google Shape;2436;p18"/>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2437" name="Google Shape;2437;p18"/>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2438" name="Google Shape;2438;p18"/>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2439" name="Google Shape;2439;p18"/>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2440" name="Google Shape;2440;p18"/>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2441" name="Google Shape;2441;p18"/>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2442" name="Google Shape;2442;p18"/>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2443" name="Google Shape;2443;p18"/>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2444" name="Google Shape;2444;p18"/>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2445" name="Google Shape;2445;p18"/>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2446" name="Google Shape;2446;p18"/>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2447" name="Google Shape;2447;p18"/>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2448" name="Google Shape;2448;p18"/>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2449" name="Google Shape;2449;p18"/>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2450" name="Google Shape;2450;p18"/>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2451" name="Google Shape;2451;p18"/>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2452" name="Google Shape;2452;p18"/>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2453" name="Google Shape;2453;p18"/>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2454" name="Google Shape;2454;p18"/>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2455" name="Google Shape;2455;p18"/>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2456" name="Google Shape;2456;p18"/>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2457" name="Google Shape;2457;p18"/>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2458" name="Google Shape;2458;p18"/>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2459" name="Google Shape;2459;p18"/>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2460" name="Google Shape;2460;p18"/>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2461" name="Google Shape;2461;p18"/>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2462" name="Google Shape;2462;p18"/>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2463" name="Google Shape;2463;p18"/>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2464" name="Google Shape;2464;p18"/>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2465" name="Google Shape;2465;p18"/>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2466" name="Google Shape;2466;p18"/>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2467" name="Google Shape;2467;p18"/>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2468" name="Google Shape;2468;p18"/>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2469" name="Google Shape;2469;p18"/>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2470" name="Google Shape;2470;p18"/>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2471" name="Google Shape;2471;p18"/>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2472" name="Google Shape;2472;p18"/>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
        <p:nvSpPr>
          <p:cNvPr id="2473" name="Google Shape;2473;p18"/>
          <p:cNvSpPr/>
          <p:nvPr/>
        </p:nvSpPr>
        <p:spPr>
          <a:xfrm>
            <a:off x="7585063" y="3717924"/>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74" name="Google Shape;2474;p18"/>
          <p:cNvSpPr/>
          <p:nvPr/>
        </p:nvSpPr>
        <p:spPr>
          <a:xfrm>
            <a:off x="7585063" y="3470274"/>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75" name="Google Shape;2475;p18"/>
          <p:cNvSpPr/>
          <p:nvPr/>
        </p:nvSpPr>
        <p:spPr>
          <a:xfrm>
            <a:off x="4638675" y="3717924"/>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76" name="Google Shape;2476;p18"/>
          <p:cNvSpPr/>
          <p:nvPr/>
        </p:nvSpPr>
        <p:spPr>
          <a:xfrm>
            <a:off x="4638675" y="3470274"/>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77" name="Google Shape;2477;p18"/>
          <p:cNvSpPr/>
          <p:nvPr/>
        </p:nvSpPr>
        <p:spPr>
          <a:xfrm>
            <a:off x="1692269" y="3717924"/>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78" name="Google Shape;2478;p18"/>
          <p:cNvSpPr/>
          <p:nvPr/>
        </p:nvSpPr>
        <p:spPr>
          <a:xfrm>
            <a:off x="1692269" y="3470274"/>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79" name="Google Shape;2479;p18"/>
          <p:cNvSpPr/>
          <p:nvPr/>
        </p:nvSpPr>
        <p:spPr>
          <a:xfrm>
            <a:off x="7585063" y="20923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80" name="Google Shape;2480;p18"/>
          <p:cNvSpPr/>
          <p:nvPr/>
        </p:nvSpPr>
        <p:spPr>
          <a:xfrm>
            <a:off x="7585063"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81" name="Google Shape;2481;p18"/>
          <p:cNvSpPr/>
          <p:nvPr/>
        </p:nvSpPr>
        <p:spPr>
          <a:xfrm>
            <a:off x="4638675" y="20923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82" name="Google Shape;2482;p18"/>
          <p:cNvSpPr/>
          <p:nvPr/>
        </p:nvSpPr>
        <p:spPr>
          <a:xfrm>
            <a:off x="4638675"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83" name="Google Shape;2483;p18"/>
          <p:cNvSpPr/>
          <p:nvPr/>
        </p:nvSpPr>
        <p:spPr>
          <a:xfrm>
            <a:off x="1692269" y="20923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84" name="Google Shape;2484;p18"/>
          <p:cNvSpPr/>
          <p:nvPr/>
        </p:nvSpPr>
        <p:spPr>
          <a:xfrm>
            <a:off x="1692269"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85" name="Google Shape;2485;p18"/>
          <p:cNvSpPr/>
          <p:nvPr/>
        </p:nvSpPr>
        <p:spPr>
          <a:xfrm>
            <a:off x="7585063" y="4667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86" name="Google Shape;2486;p18"/>
          <p:cNvSpPr/>
          <p:nvPr/>
        </p:nvSpPr>
        <p:spPr>
          <a:xfrm>
            <a:off x="7585063"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87" name="Google Shape;2487;p18"/>
          <p:cNvSpPr/>
          <p:nvPr/>
        </p:nvSpPr>
        <p:spPr>
          <a:xfrm>
            <a:off x="4638675" y="4667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88" name="Google Shape;2488;p18"/>
          <p:cNvSpPr/>
          <p:nvPr/>
        </p:nvSpPr>
        <p:spPr>
          <a:xfrm>
            <a:off x="4638675"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489" name="Google Shape;2489;p18"/>
          <p:cNvSpPr/>
          <p:nvPr/>
        </p:nvSpPr>
        <p:spPr>
          <a:xfrm>
            <a:off x="1692269" y="466725"/>
            <a:ext cx="1406537"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2490" name="Google Shape;2490;p18"/>
          <p:cNvSpPr/>
          <p:nvPr/>
        </p:nvSpPr>
        <p:spPr>
          <a:xfrm>
            <a:off x="1692269"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95" name="Shape 2495"/>
        <p:cNvGrpSpPr/>
        <p:nvPr/>
      </p:nvGrpSpPr>
      <p:grpSpPr>
        <a:xfrm>
          <a:off x="0" y="0"/>
          <a:ext cx="0" cy="0"/>
          <a:chOff x="0" y="0"/>
          <a:chExt cx="0" cy="0"/>
        </a:xfrm>
      </p:grpSpPr>
      <p:sp>
        <p:nvSpPr>
          <p:cNvPr id="2496" name="Google Shape;2496;p1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7" name="Google Shape;2497;p19"/>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8" name="Google Shape;2498;p19"/>
          <p:cNvSpPr/>
          <p:nvPr/>
        </p:nvSpPr>
        <p:spPr>
          <a:xfrm>
            <a:off x="209550" y="190500"/>
            <a:ext cx="2095500" cy="4486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9" name="Google Shape;2499;p19"/>
          <p:cNvSpPr/>
          <p:nvPr/>
        </p:nvSpPr>
        <p:spPr>
          <a:xfrm>
            <a:off x="2419350" y="190500"/>
            <a:ext cx="2095500" cy="4486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0" name="Google Shape;2500;p19"/>
          <p:cNvSpPr/>
          <p:nvPr/>
        </p:nvSpPr>
        <p:spPr>
          <a:xfrm>
            <a:off x="4629150" y="190500"/>
            <a:ext cx="2095500" cy="4486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1" name="Google Shape;2501;p19"/>
          <p:cNvSpPr/>
          <p:nvPr/>
        </p:nvSpPr>
        <p:spPr>
          <a:xfrm>
            <a:off x="6838950" y="190500"/>
            <a:ext cx="2095500" cy="4486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2" name="Google Shape;2502;p19"/>
          <p:cNvSpPr/>
          <p:nvPr/>
        </p:nvSpPr>
        <p:spPr>
          <a:xfrm>
            <a:off x="6838950" y="190500"/>
            <a:ext cx="2095500" cy="3438525"/>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3" name="Google Shape;2503;p19"/>
          <p:cNvSpPr/>
          <p:nvPr/>
        </p:nvSpPr>
        <p:spPr>
          <a:xfrm>
            <a:off x="6838950" y="3762375"/>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4" name="Google Shape;2504;p19"/>
          <p:cNvSpPr/>
          <p:nvPr/>
        </p:nvSpPr>
        <p:spPr>
          <a:xfrm>
            <a:off x="6838950" y="37623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5" name="Google Shape;2505;p19"/>
          <p:cNvSpPr/>
          <p:nvPr/>
        </p:nvSpPr>
        <p:spPr>
          <a:xfrm>
            <a:off x="4629150" y="190500"/>
            <a:ext cx="2095500" cy="3438525"/>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6" name="Google Shape;2506;p19"/>
          <p:cNvSpPr/>
          <p:nvPr/>
        </p:nvSpPr>
        <p:spPr>
          <a:xfrm>
            <a:off x="4629150" y="3762375"/>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7" name="Google Shape;2507;p19"/>
          <p:cNvSpPr/>
          <p:nvPr/>
        </p:nvSpPr>
        <p:spPr>
          <a:xfrm>
            <a:off x="4629150" y="37623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8" name="Google Shape;2508;p19"/>
          <p:cNvSpPr/>
          <p:nvPr/>
        </p:nvSpPr>
        <p:spPr>
          <a:xfrm>
            <a:off x="2419350" y="190500"/>
            <a:ext cx="2095500" cy="3438525"/>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9" name="Google Shape;2509;p19"/>
          <p:cNvSpPr/>
          <p:nvPr/>
        </p:nvSpPr>
        <p:spPr>
          <a:xfrm>
            <a:off x="2419350" y="3762375"/>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0" name="Google Shape;2510;p19"/>
          <p:cNvSpPr/>
          <p:nvPr/>
        </p:nvSpPr>
        <p:spPr>
          <a:xfrm>
            <a:off x="2419350" y="3762375"/>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1" name="Google Shape;2511;p19"/>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2" name="Google Shape;2512;p19"/>
          <p:cNvSpPr/>
          <p:nvPr/>
        </p:nvSpPr>
        <p:spPr>
          <a:xfrm>
            <a:off x="209550" y="819150"/>
            <a:ext cx="209550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3" name="Google Shape;2513;p19"/>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514" name="Google Shape;2514;p19"/>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2515" name="Google Shape;2515;p19"/>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2516" name="Google Shape;2516;p19"/>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2517" name="Google Shape;2517;p19"/>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2518" name="Google Shape;2518;p19"/>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2519" name="Google Shape;2519;p19"/>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2520" name="Google Shape;2520;p19"/>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2521" name="Google Shape;2521;p19"/>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2522" name="Google Shape;2522;p19"/>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2523" name="Google Shape;2523;p19"/>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2524" name="Google Shape;2524;p19"/>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2525" name="Google Shape;2525;p19"/>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2526" name="Google Shape;2526;p19"/>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2527" name="Google Shape;2527;p19"/>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2528" name="Google Shape;2528;p19"/>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2529" name="Google Shape;2529;p19"/>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2530" name="Google Shape;2530;p19"/>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2531" name="Google Shape;2531;p19"/>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2532" name="Google Shape;2532;p19"/>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2533" name="Google Shape;2533;p19"/>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2534" name="Google Shape;2534;p19"/>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2535" name="Google Shape;2535;p19"/>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2536" name="Google Shape;2536;p19"/>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2537" name="Google Shape;2537;p19"/>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2538" name="Google Shape;2538;p19"/>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2539" name="Google Shape;2539;p19"/>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2540" name="Google Shape;2540;p19"/>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2541" name="Google Shape;2541;p19"/>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2542" name="Google Shape;2542;p19"/>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2543" name="Google Shape;2543;p19"/>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2544" name="Google Shape;2544;p19"/>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2545" name="Google Shape;2545;p19"/>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2546" name="Google Shape;2546;p19"/>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2547" name="Google Shape;2547;p19"/>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2548" name="Google Shape;2548;p19"/>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2549" name="Google Shape;2549;p19"/>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2550" name="Google Shape;2550;p19"/>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2551" name="Google Shape;2551;p19"/>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2552" name="Google Shape;2552;p19"/>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2553" name="Google Shape;2553;p19"/>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2554" name="Google Shape;2554;p19"/>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2555" name="Google Shape;2555;p19"/>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2556" name="Google Shape;2556;p19"/>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2557" name="Google Shape;2557;p19"/>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2558" name="Google Shape;2558;p19"/>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2559" name="Google Shape;2559;p19"/>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2560" name="Google Shape;2560;p19"/>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2561" name="Google Shape;2561;p19"/>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2562" name="Google Shape;2562;p19"/>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2563" name="Google Shape;2563;p19"/>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2564" name="Google Shape;2564;p19"/>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2565" name="Google Shape;2565;p19"/>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2566" name="Google Shape;2566;p19"/>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2567" name="Google Shape;2567;p19"/>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2568" name="Google Shape;2568;p19"/>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2569" name="Google Shape;2569;p19"/>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2570" name="Google Shape;2570;p19"/>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2571" name="Google Shape;2571;p19"/>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2572" name="Google Shape;2572;p19"/>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2573" name="Google Shape;2573;p19"/>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2574" name="Google Shape;2574;p19"/>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2575" name="Google Shape;2575;p19"/>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2576" name="Google Shape;2576;p19"/>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2577" name="Google Shape;2577;p19"/>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2578" name="Google Shape;2578;p19"/>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2579" name="Google Shape;2579;p19"/>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2580" name="Google Shape;2580;p19"/>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2581" name="Google Shape;2581;p19"/>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2582" name="Google Shape;2582;p19"/>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2583" name="Google Shape;2583;p19"/>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2584" name="Google Shape;2584;p19"/>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2585" name="Google Shape;2585;p19"/>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2586" name="Google Shape;2586;p19"/>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2587" name="Google Shape;2587;p19"/>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2588" name="Google Shape;2588;p19"/>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2589" name="Google Shape;2589;p19"/>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2590" name="Google Shape;2590;p19"/>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2591" name="Google Shape;2591;p19"/>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2592" name="Google Shape;2592;p19"/>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2593" name="Google Shape;2593;p19"/>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2594" name="Google Shape;2594;p19"/>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2595" name="Google Shape;2595;p19"/>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2596" name="Google Shape;2596;p19"/>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2597" name="Google Shape;2597;p19"/>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2598" name="Google Shape;2598;p19"/>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2599" name="Google Shape;2599;p19"/>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2600" name="Google Shape;2600;p19"/>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2601" name="Google Shape;2601;p19"/>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2602" name="Google Shape;2602;p19"/>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2603" name="Google Shape;2603;p19"/>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2604" name="Google Shape;2604;p19"/>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2605" name="Google Shape;2605;p19"/>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2606" name="Google Shape;2606;p19"/>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2607" name="Google Shape;2607;p19"/>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2608" name="Google Shape;2608;p19"/>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2609" name="Google Shape;2609;p19"/>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2610" name="Google Shape;2610;p19"/>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2611" name="Google Shape;2611;p19"/>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2612" name="Google Shape;2612;p19"/>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2613" name="Google Shape;2613;p19"/>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2614" name="Google Shape;2614;p19"/>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2615" name="Google Shape;2615;p19"/>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2616" name="Google Shape;2616;p19"/>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2617" name="Google Shape;2617;p19"/>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
        <p:nvSpPr>
          <p:cNvPr id="2618" name="Google Shape;2618;p19"/>
          <p:cNvSpPr/>
          <p:nvPr/>
        </p:nvSpPr>
        <p:spPr>
          <a:xfrm>
            <a:off x="6838950" y="4048125"/>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2619" name="Google Shape;2619;p19"/>
          <p:cNvSpPr/>
          <p:nvPr/>
        </p:nvSpPr>
        <p:spPr>
          <a:xfrm>
            <a:off x="6838950" y="37623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620" name="Google Shape;2620;p19"/>
          <p:cNvSpPr/>
          <p:nvPr/>
        </p:nvSpPr>
        <p:spPr>
          <a:xfrm>
            <a:off x="4629150" y="4048125"/>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2621" name="Google Shape;2621;p19"/>
          <p:cNvSpPr/>
          <p:nvPr/>
        </p:nvSpPr>
        <p:spPr>
          <a:xfrm>
            <a:off x="4629150" y="37623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622" name="Google Shape;2622;p19"/>
          <p:cNvSpPr/>
          <p:nvPr/>
        </p:nvSpPr>
        <p:spPr>
          <a:xfrm>
            <a:off x="2419350" y="4048125"/>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2623" name="Google Shape;2623;p19"/>
          <p:cNvSpPr/>
          <p:nvPr/>
        </p:nvSpPr>
        <p:spPr>
          <a:xfrm>
            <a:off x="2419350" y="3762375"/>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624" name="Google Shape;2624;p19"/>
          <p:cNvSpPr/>
          <p:nvPr/>
        </p:nvSpPr>
        <p:spPr>
          <a:xfrm>
            <a:off x="209550" y="819150"/>
            <a:ext cx="255270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p:txBody>
      </p:sp>
      <p:sp>
        <p:nvSpPr>
          <p:cNvPr id="2625" name="Google Shape;2625;p19"/>
          <p:cNvSpPr/>
          <p:nvPr/>
        </p:nvSpPr>
        <p:spPr>
          <a:xfrm>
            <a:off x="219075" y="1905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2626" name="Google Shape;2626;p19"/>
          <p:cNvSpPr/>
          <p:nvPr/>
        </p:nvSpPr>
        <p:spPr>
          <a:xfrm>
            <a:off x="219075" y="3810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2627" name="Google Shape;2627;p19"/>
          <p:cNvSpPr/>
          <p:nvPr/>
        </p:nvSpPr>
        <p:spPr>
          <a:xfrm>
            <a:off x="2419350"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8" name="Google Shape;2628;p19"/>
          <p:cNvSpPr/>
          <p:nvPr/>
        </p:nvSpPr>
        <p:spPr>
          <a:xfrm>
            <a:off x="4625521"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9" name="Google Shape;2629;p19"/>
          <p:cNvSpPr/>
          <p:nvPr/>
        </p:nvSpPr>
        <p:spPr>
          <a:xfrm>
            <a:off x="6831693"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9" name="Shape 129"/>
        <p:cNvGrpSpPr/>
        <p:nvPr/>
      </p:nvGrpSpPr>
      <p:grpSpPr>
        <a:xfrm>
          <a:off x="0" y="0"/>
          <a:ext cx="0" cy="0"/>
          <a:chOff x="0" y="0"/>
          <a:chExt cx="0" cy="0"/>
        </a:xfrm>
      </p:grpSpPr>
      <p:sp>
        <p:nvSpPr>
          <p:cNvPr id="130" name="Google Shape;130;p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 name="Google Shape;131;p2"/>
          <p:cNvSpPr/>
          <p:nvPr/>
        </p:nvSpPr>
        <p:spPr>
          <a:xfrm>
            <a:off x="7905750" y="4572000"/>
            <a:ext cx="1086000" cy="45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 name="Google Shape;132;p2"/>
          <p:cNvSpPr/>
          <p:nvPr/>
        </p:nvSpPr>
        <p:spPr>
          <a:xfrm>
            <a:off x="209550" y="190500"/>
            <a:ext cx="8724900" cy="2571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 name="Google Shape;133;p2"/>
          <p:cNvSpPr/>
          <p:nvPr/>
        </p:nvSpPr>
        <p:spPr>
          <a:xfrm>
            <a:off x="209550" y="19050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 name="Google Shape;134;p2"/>
          <p:cNvSpPr/>
          <p:nvPr/>
        </p:nvSpPr>
        <p:spPr>
          <a:xfrm>
            <a:off x="209550" y="70485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2"/>
          <p:cNvSpPr/>
          <p:nvPr/>
        </p:nvSpPr>
        <p:spPr>
          <a:xfrm>
            <a:off x="209550" y="121920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 name="Google Shape;136;p2"/>
          <p:cNvSpPr/>
          <p:nvPr/>
        </p:nvSpPr>
        <p:spPr>
          <a:xfrm>
            <a:off x="209550" y="173355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 name="Google Shape;137;p2"/>
          <p:cNvSpPr/>
          <p:nvPr/>
        </p:nvSpPr>
        <p:spPr>
          <a:xfrm>
            <a:off x="209550" y="224790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38" name="Google Shape;138;p2"/>
          <p:cNvPicPr preferRelativeResize="0"/>
          <p:nvPr/>
        </p:nvPicPr>
        <p:blipFill rotWithShape="1">
          <a:blip r:embed="rId3">
            <a:alphaModFix/>
          </a:blip>
          <a:srcRect b="0" l="0" r="0" t="0"/>
          <a:stretch/>
        </p:blipFill>
        <p:spPr>
          <a:xfrm>
            <a:off x="7949144" y="4626194"/>
            <a:ext cx="284798" cy="329015"/>
          </a:xfrm>
          <a:prstGeom prst="rect">
            <a:avLst/>
          </a:prstGeom>
          <a:noFill/>
          <a:ln>
            <a:noFill/>
          </a:ln>
        </p:spPr>
      </p:pic>
      <p:pic>
        <p:nvPicPr>
          <p:cNvPr descr="preencoded.png" id="139" name="Google Shape;139;p2"/>
          <p:cNvPicPr preferRelativeResize="0"/>
          <p:nvPr/>
        </p:nvPicPr>
        <p:blipFill rotWithShape="1">
          <a:blip r:embed="rId4">
            <a:alphaModFix/>
          </a:blip>
          <a:srcRect b="0" l="0" r="0" t="0"/>
          <a:stretch/>
        </p:blipFill>
        <p:spPr>
          <a:xfrm>
            <a:off x="7977070" y="4850871"/>
            <a:ext cx="7609" cy="7667"/>
          </a:xfrm>
          <a:prstGeom prst="rect">
            <a:avLst/>
          </a:prstGeom>
          <a:noFill/>
          <a:ln>
            <a:noFill/>
          </a:ln>
        </p:spPr>
      </p:pic>
      <p:pic>
        <p:nvPicPr>
          <p:cNvPr descr="preencoded.png" id="140" name="Google Shape;140;p2"/>
          <p:cNvPicPr preferRelativeResize="0"/>
          <p:nvPr/>
        </p:nvPicPr>
        <p:blipFill rotWithShape="1">
          <a:blip r:embed="rId5">
            <a:alphaModFix/>
          </a:blip>
          <a:srcRect b="0" l="0" r="0" t="0"/>
          <a:stretch/>
        </p:blipFill>
        <p:spPr>
          <a:xfrm>
            <a:off x="7983145" y="4864903"/>
            <a:ext cx="14318" cy="13104"/>
          </a:xfrm>
          <a:prstGeom prst="rect">
            <a:avLst/>
          </a:prstGeom>
          <a:noFill/>
          <a:ln>
            <a:noFill/>
          </a:ln>
        </p:spPr>
      </p:pic>
      <p:pic>
        <p:nvPicPr>
          <p:cNvPr descr="preencoded.png" id="141" name="Google Shape;141;p2"/>
          <p:cNvPicPr preferRelativeResize="0"/>
          <p:nvPr/>
        </p:nvPicPr>
        <p:blipFill rotWithShape="1">
          <a:blip r:embed="rId6">
            <a:alphaModFix/>
          </a:blip>
          <a:srcRect b="0" l="0" r="0" t="0"/>
          <a:stretch/>
        </p:blipFill>
        <p:spPr>
          <a:xfrm>
            <a:off x="7989134" y="4878307"/>
            <a:ext cx="13407" cy="12360"/>
          </a:xfrm>
          <a:prstGeom prst="rect">
            <a:avLst/>
          </a:prstGeom>
          <a:noFill/>
          <a:ln>
            <a:noFill/>
          </a:ln>
        </p:spPr>
      </p:pic>
      <p:pic>
        <p:nvPicPr>
          <p:cNvPr descr="preencoded.png" id="142" name="Google Shape;142;p2"/>
          <p:cNvPicPr preferRelativeResize="0"/>
          <p:nvPr/>
        </p:nvPicPr>
        <p:blipFill rotWithShape="1">
          <a:blip r:embed="rId7">
            <a:alphaModFix/>
          </a:blip>
          <a:srcRect b="0" l="0" r="0" t="0"/>
          <a:stretch/>
        </p:blipFill>
        <p:spPr>
          <a:xfrm>
            <a:off x="7995412" y="4886232"/>
            <a:ext cx="17886" cy="16925"/>
          </a:xfrm>
          <a:prstGeom prst="rect">
            <a:avLst/>
          </a:prstGeom>
          <a:noFill/>
          <a:ln>
            <a:noFill/>
          </a:ln>
        </p:spPr>
      </p:pic>
      <p:pic>
        <p:nvPicPr>
          <p:cNvPr descr="preencoded.png" id="143" name="Google Shape;143;p2"/>
          <p:cNvPicPr preferRelativeResize="0"/>
          <p:nvPr/>
        </p:nvPicPr>
        <p:blipFill rotWithShape="1">
          <a:blip r:embed="rId8">
            <a:alphaModFix/>
          </a:blip>
          <a:srcRect b="0" l="0" r="0" t="0"/>
          <a:stretch/>
        </p:blipFill>
        <p:spPr>
          <a:xfrm>
            <a:off x="8009227" y="4900531"/>
            <a:ext cx="14042" cy="13404"/>
          </a:xfrm>
          <a:prstGeom prst="rect">
            <a:avLst/>
          </a:prstGeom>
          <a:noFill/>
          <a:ln>
            <a:noFill/>
          </a:ln>
        </p:spPr>
      </p:pic>
      <p:pic>
        <p:nvPicPr>
          <p:cNvPr descr="preencoded.png" id="144" name="Google Shape;144;p2"/>
          <p:cNvPicPr preferRelativeResize="0"/>
          <p:nvPr/>
        </p:nvPicPr>
        <p:blipFill rotWithShape="1">
          <a:blip r:embed="rId9">
            <a:alphaModFix/>
          </a:blip>
          <a:srcRect b="0" l="0" r="0" t="0"/>
          <a:stretch/>
        </p:blipFill>
        <p:spPr>
          <a:xfrm>
            <a:off x="8018691" y="4907670"/>
            <a:ext cx="15526" cy="16048"/>
          </a:xfrm>
          <a:prstGeom prst="rect">
            <a:avLst/>
          </a:prstGeom>
          <a:noFill/>
          <a:ln>
            <a:noFill/>
          </a:ln>
        </p:spPr>
      </p:pic>
      <p:pic>
        <p:nvPicPr>
          <p:cNvPr descr="preencoded.png" id="145" name="Google Shape;145;p2"/>
          <p:cNvPicPr preferRelativeResize="0"/>
          <p:nvPr/>
        </p:nvPicPr>
        <p:blipFill rotWithShape="1">
          <a:blip r:embed="rId10">
            <a:alphaModFix/>
          </a:blip>
          <a:srcRect b="0" l="0" r="0" t="0"/>
          <a:stretch/>
        </p:blipFill>
        <p:spPr>
          <a:xfrm>
            <a:off x="8037262" y="4918837"/>
            <a:ext cx="11246" cy="13532"/>
          </a:xfrm>
          <a:prstGeom prst="rect">
            <a:avLst/>
          </a:prstGeom>
          <a:noFill/>
          <a:ln>
            <a:noFill/>
          </a:ln>
        </p:spPr>
      </p:pic>
      <p:pic>
        <p:nvPicPr>
          <p:cNvPr descr="preencoded.png" id="146" name="Google Shape;146;p2"/>
          <p:cNvPicPr preferRelativeResize="0"/>
          <p:nvPr/>
        </p:nvPicPr>
        <p:blipFill rotWithShape="1">
          <a:blip r:embed="rId11">
            <a:alphaModFix/>
          </a:blip>
          <a:srcRect b="0" l="0" r="0" t="0"/>
          <a:stretch/>
        </p:blipFill>
        <p:spPr>
          <a:xfrm>
            <a:off x="8047111" y="4923206"/>
            <a:ext cx="16932" cy="15239"/>
          </a:xfrm>
          <a:prstGeom prst="rect">
            <a:avLst/>
          </a:prstGeom>
          <a:noFill/>
          <a:ln>
            <a:noFill/>
          </a:ln>
        </p:spPr>
      </p:pic>
      <p:pic>
        <p:nvPicPr>
          <p:cNvPr descr="preencoded.png" id="147" name="Google Shape;147;p2"/>
          <p:cNvPicPr preferRelativeResize="0"/>
          <p:nvPr/>
        </p:nvPicPr>
        <p:blipFill rotWithShape="1">
          <a:blip r:embed="rId12">
            <a:alphaModFix/>
          </a:blip>
          <a:srcRect b="0" l="0" r="0" t="0"/>
          <a:stretch/>
        </p:blipFill>
        <p:spPr>
          <a:xfrm>
            <a:off x="8070612" y="4929694"/>
            <a:ext cx="12304" cy="12669"/>
          </a:xfrm>
          <a:prstGeom prst="rect">
            <a:avLst/>
          </a:prstGeom>
          <a:noFill/>
          <a:ln>
            <a:noFill/>
          </a:ln>
        </p:spPr>
      </p:pic>
      <p:pic>
        <p:nvPicPr>
          <p:cNvPr descr="preencoded.png" id="148" name="Google Shape;148;p2"/>
          <p:cNvPicPr preferRelativeResize="0"/>
          <p:nvPr/>
        </p:nvPicPr>
        <p:blipFill rotWithShape="1">
          <a:blip r:embed="rId13">
            <a:alphaModFix/>
          </a:blip>
          <a:srcRect b="0" l="0" r="0" t="0"/>
          <a:stretch/>
        </p:blipFill>
        <p:spPr>
          <a:xfrm>
            <a:off x="8086495" y="4930969"/>
            <a:ext cx="12616" cy="12453"/>
          </a:xfrm>
          <a:prstGeom prst="rect">
            <a:avLst/>
          </a:prstGeom>
          <a:noFill/>
          <a:ln>
            <a:noFill/>
          </a:ln>
        </p:spPr>
      </p:pic>
      <p:pic>
        <p:nvPicPr>
          <p:cNvPr descr="preencoded.png" id="149" name="Google Shape;149;p2"/>
          <p:cNvPicPr preferRelativeResize="0"/>
          <p:nvPr/>
        </p:nvPicPr>
        <p:blipFill rotWithShape="1">
          <a:blip r:embed="rId14">
            <a:alphaModFix/>
          </a:blip>
          <a:srcRect b="0" l="0" r="0" t="0"/>
          <a:stretch/>
        </p:blipFill>
        <p:spPr>
          <a:xfrm>
            <a:off x="8101729" y="4928636"/>
            <a:ext cx="13899" cy="13953"/>
          </a:xfrm>
          <a:prstGeom prst="rect">
            <a:avLst/>
          </a:prstGeom>
          <a:noFill/>
          <a:ln>
            <a:noFill/>
          </a:ln>
        </p:spPr>
      </p:pic>
      <p:pic>
        <p:nvPicPr>
          <p:cNvPr descr="preencoded.png" id="150" name="Google Shape;150;p2"/>
          <p:cNvPicPr preferRelativeResize="0"/>
          <p:nvPr/>
        </p:nvPicPr>
        <p:blipFill rotWithShape="1">
          <a:blip r:embed="rId15">
            <a:alphaModFix/>
          </a:blip>
          <a:srcRect b="0" l="0" r="0" t="0"/>
          <a:stretch/>
        </p:blipFill>
        <p:spPr>
          <a:xfrm>
            <a:off x="8118856" y="4925220"/>
            <a:ext cx="12692" cy="12692"/>
          </a:xfrm>
          <a:prstGeom prst="rect">
            <a:avLst/>
          </a:prstGeom>
          <a:noFill/>
          <a:ln>
            <a:noFill/>
          </a:ln>
        </p:spPr>
      </p:pic>
      <p:pic>
        <p:nvPicPr>
          <p:cNvPr descr="preencoded.png" id="151" name="Google Shape;151;p2"/>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152" name="Google Shape;152;p2"/>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53" name="Google Shape;153;p2"/>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154" name="Google Shape;154;p2"/>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155" name="Google Shape;155;p2"/>
          <p:cNvPicPr preferRelativeResize="0"/>
          <p:nvPr/>
        </p:nvPicPr>
        <p:blipFill rotWithShape="1">
          <a:blip r:embed="rId20">
            <a:alphaModFix/>
          </a:blip>
          <a:srcRect b="0" l="0" r="0" t="0"/>
          <a:stretch/>
        </p:blipFill>
        <p:spPr>
          <a:xfrm>
            <a:off x="8182687" y="4865331"/>
            <a:ext cx="19099" cy="21034"/>
          </a:xfrm>
          <a:prstGeom prst="rect">
            <a:avLst/>
          </a:prstGeom>
          <a:noFill/>
          <a:ln>
            <a:noFill/>
          </a:ln>
        </p:spPr>
      </p:pic>
      <p:pic>
        <p:nvPicPr>
          <p:cNvPr descr="preencoded.png" id="156" name="Google Shape;156;p2"/>
          <p:cNvPicPr preferRelativeResize="0"/>
          <p:nvPr/>
        </p:nvPicPr>
        <p:blipFill rotWithShape="1">
          <a:blip r:embed="rId4">
            <a:alphaModFix/>
          </a:blip>
          <a:srcRect b="0" l="0" r="0" t="0"/>
          <a:stretch/>
        </p:blipFill>
        <p:spPr>
          <a:xfrm>
            <a:off x="8197700" y="4850716"/>
            <a:ext cx="7607" cy="7667"/>
          </a:xfrm>
          <a:prstGeom prst="rect">
            <a:avLst/>
          </a:prstGeom>
          <a:noFill/>
          <a:ln>
            <a:noFill/>
          </a:ln>
        </p:spPr>
      </p:pic>
      <p:pic>
        <p:nvPicPr>
          <p:cNvPr descr="preencoded.png" id="157" name="Google Shape;157;p2"/>
          <p:cNvPicPr preferRelativeResize="0"/>
          <p:nvPr/>
        </p:nvPicPr>
        <p:blipFill rotWithShape="1">
          <a:blip r:embed="rId21">
            <a:alphaModFix/>
          </a:blip>
          <a:srcRect b="0" l="0" r="0" t="0"/>
          <a:stretch/>
        </p:blipFill>
        <p:spPr>
          <a:xfrm>
            <a:off x="8121441" y="4816183"/>
            <a:ext cx="45611" cy="49513"/>
          </a:xfrm>
          <a:prstGeom prst="rect">
            <a:avLst/>
          </a:prstGeom>
          <a:noFill/>
          <a:ln>
            <a:noFill/>
          </a:ln>
        </p:spPr>
      </p:pic>
      <p:pic>
        <p:nvPicPr>
          <p:cNvPr descr="preencoded.png" id="158" name="Google Shape;158;p2"/>
          <p:cNvPicPr preferRelativeResize="0"/>
          <p:nvPr/>
        </p:nvPicPr>
        <p:blipFill rotWithShape="1">
          <a:blip r:embed="rId22">
            <a:alphaModFix/>
          </a:blip>
          <a:srcRect b="0" l="0" r="0" t="0"/>
          <a:stretch/>
        </p:blipFill>
        <p:spPr>
          <a:xfrm>
            <a:off x="8129443" y="4820264"/>
            <a:ext cx="12778" cy="39988"/>
          </a:xfrm>
          <a:prstGeom prst="rect">
            <a:avLst/>
          </a:prstGeom>
          <a:noFill/>
          <a:ln>
            <a:noFill/>
          </a:ln>
        </p:spPr>
      </p:pic>
      <p:pic>
        <p:nvPicPr>
          <p:cNvPr descr="preencoded.png" id="159" name="Google Shape;159;p2"/>
          <p:cNvPicPr preferRelativeResize="0"/>
          <p:nvPr/>
        </p:nvPicPr>
        <p:blipFill rotWithShape="1">
          <a:blip r:embed="rId23">
            <a:alphaModFix/>
          </a:blip>
          <a:srcRect b="0" l="0" r="0" t="0"/>
          <a:stretch/>
        </p:blipFill>
        <p:spPr>
          <a:xfrm>
            <a:off x="8015024" y="4699132"/>
            <a:ext cx="12514" cy="4437"/>
          </a:xfrm>
          <a:prstGeom prst="rect">
            <a:avLst/>
          </a:prstGeom>
          <a:noFill/>
          <a:ln>
            <a:noFill/>
          </a:ln>
        </p:spPr>
      </p:pic>
      <p:pic>
        <p:nvPicPr>
          <p:cNvPr descr="preencoded.png" id="160" name="Google Shape;160;p2"/>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161" name="Google Shape;161;p2"/>
          <p:cNvPicPr preferRelativeResize="0"/>
          <p:nvPr/>
        </p:nvPicPr>
        <p:blipFill rotWithShape="1">
          <a:blip r:embed="rId25">
            <a:alphaModFix/>
          </a:blip>
          <a:srcRect b="0" l="0" r="0" t="0"/>
          <a:stretch/>
        </p:blipFill>
        <p:spPr>
          <a:xfrm>
            <a:off x="8008036" y="4707838"/>
            <a:ext cx="17400" cy="3960"/>
          </a:xfrm>
          <a:prstGeom prst="rect">
            <a:avLst/>
          </a:prstGeom>
          <a:noFill/>
          <a:ln>
            <a:noFill/>
          </a:ln>
        </p:spPr>
      </p:pic>
      <p:pic>
        <p:nvPicPr>
          <p:cNvPr descr="preencoded.png" id="162" name="Google Shape;162;p2"/>
          <p:cNvPicPr preferRelativeResize="0"/>
          <p:nvPr/>
        </p:nvPicPr>
        <p:blipFill rotWithShape="1">
          <a:blip r:embed="rId26">
            <a:alphaModFix/>
          </a:blip>
          <a:srcRect b="0" l="0" r="0" t="0"/>
          <a:stretch/>
        </p:blipFill>
        <p:spPr>
          <a:xfrm>
            <a:off x="8018636" y="4695211"/>
            <a:ext cx="10341" cy="4358"/>
          </a:xfrm>
          <a:prstGeom prst="rect">
            <a:avLst/>
          </a:prstGeom>
          <a:noFill/>
          <a:ln>
            <a:noFill/>
          </a:ln>
        </p:spPr>
      </p:pic>
      <p:pic>
        <p:nvPicPr>
          <p:cNvPr descr="preencoded.png" id="163" name="Google Shape;163;p2"/>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164" name="Google Shape;164;p2"/>
          <p:cNvPicPr preferRelativeResize="0"/>
          <p:nvPr/>
        </p:nvPicPr>
        <p:blipFill rotWithShape="1">
          <a:blip r:embed="rId28">
            <a:alphaModFix/>
          </a:blip>
          <a:srcRect b="0" l="0" r="0" t="0"/>
          <a:stretch/>
        </p:blipFill>
        <p:spPr>
          <a:xfrm>
            <a:off x="8026026" y="4688163"/>
            <a:ext cx="6546" cy="3709"/>
          </a:xfrm>
          <a:prstGeom prst="rect">
            <a:avLst/>
          </a:prstGeom>
          <a:noFill/>
          <a:ln>
            <a:noFill/>
          </a:ln>
        </p:spPr>
      </p:pic>
      <p:pic>
        <p:nvPicPr>
          <p:cNvPr descr="preencoded.png" id="165" name="Google Shape;165;p2"/>
          <p:cNvPicPr preferRelativeResize="0"/>
          <p:nvPr/>
        </p:nvPicPr>
        <p:blipFill rotWithShape="1">
          <a:blip r:embed="rId29">
            <a:alphaModFix/>
          </a:blip>
          <a:srcRect b="0" l="0" r="0" t="0"/>
          <a:stretch/>
        </p:blipFill>
        <p:spPr>
          <a:xfrm>
            <a:off x="7984882" y="4749405"/>
            <a:ext cx="44089" cy="20041"/>
          </a:xfrm>
          <a:prstGeom prst="rect">
            <a:avLst/>
          </a:prstGeom>
          <a:noFill/>
          <a:ln>
            <a:noFill/>
          </a:ln>
        </p:spPr>
      </p:pic>
      <p:pic>
        <p:nvPicPr>
          <p:cNvPr descr="preencoded.png" id="166" name="Google Shape;166;p2"/>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167" name="Google Shape;167;p2"/>
          <p:cNvPicPr preferRelativeResize="0"/>
          <p:nvPr/>
        </p:nvPicPr>
        <p:blipFill rotWithShape="1">
          <a:blip r:embed="rId31">
            <a:alphaModFix/>
          </a:blip>
          <a:srcRect b="0" l="0" r="0" t="0"/>
          <a:stretch/>
        </p:blipFill>
        <p:spPr>
          <a:xfrm>
            <a:off x="7986333" y="4745413"/>
            <a:ext cx="41204" cy="15676"/>
          </a:xfrm>
          <a:prstGeom prst="rect">
            <a:avLst/>
          </a:prstGeom>
          <a:noFill/>
          <a:ln>
            <a:noFill/>
          </a:ln>
        </p:spPr>
      </p:pic>
      <p:pic>
        <p:nvPicPr>
          <p:cNvPr descr="preencoded.png" id="168" name="Google Shape;168;p2"/>
          <p:cNvPicPr preferRelativeResize="0"/>
          <p:nvPr/>
        </p:nvPicPr>
        <p:blipFill rotWithShape="1">
          <a:blip r:embed="rId32">
            <a:alphaModFix/>
          </a:blip>
          <a:srcRect b="0" l="0" r="0" t="0"/>
          <a:stretch/>
        </p:blipFill>
        <p:spPr>
          <a:xfrm>
            <a:off x="7983863" y="4753310"/>
            <a:ext cx="46786" cy="24938"/>
          </a:xfrm>
          <a:prstGeom prst="rect">
            <a:avLst/>
          </a:prstGeom>
          <a:noFill/>
          <a:ln>
            <a:noFill/>
          </a:ln>
        </p:spPr>
      </p:pic>
      <p:pic>
        <p:nvPicPr>
          <p:cNvPr descr="preencoded.png" id="169" name="Google Shape;169;p2"/>
          <p:cNvPicPr preferRelativeResize="0"/>
          <p:nvPr/>
        </p:nvPicPr>
        <p:blipFill rotWithShape="1">
          <a:blip r:embed="rId33">
            <a:alphaModFix/>
          </a:blip>
          <a:srcRect b="0" l="0" r="0" t="0"/>
          <a:stretch/>
        </p:blipFill>
        <p:spPr>
          <a:xfrm>
            <a:off x="7990338" y="4737178"/>
            <a:ext cx="35099" cy="8490"/>
          </a:xfrm>
          <a:prstGeom prst="rect">
            <a:avLst/>
          </a:prstGeom>
          <a:noFill/>
          <a:ln>
            <a:noFill/>
          </a:ln>
        </p:spPr>
      </p:pic>
      <p:pic>
        <p:nvPicPr>
          <p:cNvPr descr="preencoded.png" id="170" name="Google Shape;170;p2"/>
          <p:cNvPicPr preferRelativeResize="0"/>
          <p:nvPr/>
        </p:nvPicPr>
        <p:blipFill rotWithShape="1">
          <a:blip r:embed="rId34">
            <a:alphaModFix/>
          </a:blip>
          <a:srcRect b="0" l="0" r="0" t="0"/>
          <a:stretch/>
        </p:blipFill>
        <p:spPr>
          <a:xfrm>
            <a:off x="7998390" y="4723309"/>
            <a:ext cx="25855" cy="2418"/>
          </a:xfrm>
          <a:prstGeom prst="rect">
            <a:avLst/>
          </a:prstGeom>
          <a:noFill/>
          <a:ln>
            <a:noFill/>
          </a:ln>
        </p:spPr>
      </p:pic>
      <p:pic>
        <p:nvPicPr>
          <p:cNvPr descr="preencoded.png" id="171" name="Google Shape;171;p2"/>
          <p:cNvPicPr preferRelativeResize="0"/>
          <p:nvPr/>
        </p:nvPicPr>
        <p:blipFill rotWithShape="1">
          <a:blip r:embed="rId35">
            <a:alphaModFix/>
          </a:blip>
          <a:srcRect b="0" l="0" r="0" t="0"/>
          <a:stretch/>
        </p:blipFill>
        <p:spPr>
          <a:xfrm>
            <a:off x="7995483" y="4728739"/>
            <a:ext cx="28895" cy="3221"/>
          </a:xfrm>
          <a:prstGeom prst="rect">
            <a:avLst/>
          </a:prstGeom>
          <a:noFill/>
          <a:ln>
            <a:noFill/>
          </a:ln>
        </p:spPr>
      </p:pic>
      <p:pic>
        <p:nvPicPr>
          <p:cNvPr descr="preencoded.png" id="172" name="Google Shape;172;p2"/>
          <p:cNvPicPr preferRelativeResize="0"/>
          <p:nvPr/>
        </p:nvPicPr>
        <p:blipFill rotWithShape="1">
          <a:blip r:embed="rId36">
            <a:alphaModFix/>
          </a:blip>
          <a:srcRect b="0" l="0" r="0" t="0"/>
          <a:stretch/>
        </p:blipFill>
        <p:spPr>
          <a:xfrm>
            <a:off x="7992781" y="4732976"/>
            <a:ext cx="31989" cy="5628"/>
          </a:xfrm>
          <a:prstGeom prst="rect">
            <a:avLst/>
          </a:prstGeom>
          <a:noFill/>
          <a:ln>
            <a:noFill/>
          </a:ln>
        </p:spPr>
      </p:pic>
      <p:pic>
        <p:nvPicPr>
          <p:cNvPr descr="preencoded.png" id="173" name="Google Shape;173;p2"/>
          <p:cNvPicPr preferRelativeResize="0"/>
          <p:nvPr/>
        </p:nvPicPr>
        <p:blipFill rotWithShape="1">
          <a:blip r:embed="rId37">
            <a:alphaModFix/>
          </a:blip>
          <a:srcRect b="0" l="0" r="0" t="0"/>
          <a:stretch/>
        </p:blipFill>
        <p:spPr>
          <a:xfrm>
            <a:off x="8001462" y="4717814"/>
            <a:ext cx="22910" cy="2423"/>
          </a:xfrm>
          <a:prstGeom prst="rect">
            <a:avLst/>
          </a:prstGeom>
          <a:noFill/>
          <a:ln>
            <a:noFill/>
          </a:ln>
        </p:spPr>
      </p:pic>
      <p:pic>
        <p:nvPicPr>
          <p:cNvPr descr="preencoded.png" id="174" name="Google Shape;174;p2"/>
          <p:cNvPicPr preferRelativeResize="0"/>
          <p:nvPr/>
        </p:nvPicPr>
        <p:blipFill rotWithShape="1">
          <a:blip r:embed="rId38">
            <a:alphaModFix/>
          </a:blip>
          <a:srcRect b="0" l="0" r="0" t="0"/>
          <a:stretch/>
        </p:blipFill>
        <p:spPr>
          <a:xfrm>
            <a:off x="8158779" y="4717819"/>
            <a:ext cx="22838" cy="2411"/>
          </a:xfrm>
          <a:prstGeom prst="rect">
            <a:avLst/>
          </a:prstGeom>
          <a:noFill/>
          <a:ln>
            <a:noFill/>
          </a:ln>
        </p:spPr>
      </p:pic>
      <p:pic>
        <p:nvPicPr>
          <p:cNvPr descr="preencoded.png" id="175" name="Google Shape;175;p2"/>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176" name="Google Shape;176;p2"/>
          <p:cNvPicPr preferRelativeResize="0"/>
          <p:nvPr/>
        </p:nvPicPr>
        <p:blipFill rotWithShape="1">
          <a:blip r:embed="rId40">
            <a:alphaModFix/>
          </a:blip>
          <a:srcRect b="0" l="0" r="0" t="0"/>
          <a:stretch/>
        </p:blipFill>
        <p:spPr>
          <a:xfrm>
            <a:off x="8158376" y="4712673"/>
            <a:ext cx="20020" cy="3328"/>
          </a:xfrm>
          <a:prstGeom prst="rect">
            <a:avLst/>
          </a:prstGeom>
          <a:noFill/>
          <a:ln>
            <a:noFill/>
          </a:ln>
        </p:spPr>
      </p:pic>
      <p:pic>
        <p:nvPicPr>
          <p:cNvPr descr="preencoded.png" id="177" name="Google Shape;177;p2"/>
          <p:cNvPicPr preferRelativeResize="0"/>
          <p:nvPr/>
        </p:nvPicPr>
        <p:blipFill rotWithShape="1">
          <a:blip r:embed="rId41">
            <a:alphaModFix/>
          </a:blip>
          <a:srcRect b="0" l="0" r="0" t="0"/>
          <a:stretch/>
        </p:blipFill>
        <p:spPr>
          <a:xfrm>
            <a:off x="8156793" y="4703352"/>
            <a:ext cx="14808" cy="4293"/>
          </a:xfrm>
          <a:prstGeom prst="rect">
            <a:avLst/>
          </a:prstGeom>
          <a:noFill/>
          <a:ln>
            <a:noFill/>
          </a:ln>
        </p:spPr>
      </p:pic>
      <p:pic>
        <p:nvPicPr>
          <p:cNvPr descr="preencoded.png" id="178" name="Google Shape;178;p2"/>
          <p:cNvPicPr preferRelativeResize="0"/>
          <p:nvPr/>
        </p:nvPicPr>
        <p:blipFill rotWithShape="1">
          <a:blip r:embed="rId42">
            <a:alphaModFix/>
          </a:blip>
          <a:srcRect b="0" l="0" r="0" t="0"/>
          <a:stretch/>
        </p:blipFill>
        <p:spPr>
          <a:xfrm>
            <a:off x="8155623" y="4699155"/>
            <a:ext cx="12453" cy="4414"/>
          </a:xfrm>
          <a:prstGeom prst="rect">
            <a:avLst/>
          </a:prstGeom>
          <a:noFill/>
          <a:ln>
            <a:noFill/>
          </a:ln>
        </p:spPr>
      </p:pic>
      <p:pic>
        <p:nvPicPr>
          <p:cNvPr descr="preencoded.png" id="179" name="Google Shape;179;p2"/>
          <p:cNvPicPr preferRelativeResize="0"/>
          <p:nvPr/>
        </p:nvPicPr>
        <p:blipFill rotWithShape="1">
          <a:blip r:embed="rId28">
            <a:alphaModFix/>
          </a:blip>
          <a:srcRect b="0" l="0" r="0" t="0"/>
          <a:stretch/>
        </p:blipFill>
        <p:spPr>
          <a:xfrm>
            <a:off x="8022309" y="4691558"/>
            <a:ext cx="8345" cy="4109"/>
          </a:xfrm>
          <a:prstGeom prst="rect">
            <a:avLst/>
          </a:prstGeom>
          <a:noFill/>
          <a:ln>
            <a:noFill/>
          </a:ln>
        </p:spPr>
      </p:pic>
      <p:pic>
        <p:nvPicPr>
          <p:cNvPr descr="preencoded.png" id="180" name="Google Shape;180;p2"/>
          <p:cNvPicPr preferRelativeResize="0"/>
          <p:nvPr/>
        </p:nvPicPr>
        <p:blipFill rotWithShape="1">
          <a:blip r:embed="rId43">
            <a:alphaModFix/>
          </a:blip>
          <a:srcRect b="0" l="0" r="0" t="0"/>
          <a:stretch/>
        </p:blipFill>
        <p:spPr>
          <a:xfrm>
            <a:off x="8152502" y="4691579"/>
            <a:ext cx="8290" cy="4081"/>
          </a:xfrm>
          <a:prstGeom prst="rect">
            <a:avLst/>
          </a:prstGeom>
          <a:noFill/>
          <a:ln>
            <a:noFill/>
          </a:ln>
        </p:spPr>
      </p:pic>
      <p:pic>
        <p:nvPicPr>
          <p:cNvPr descr="preencoded.png" id="181" name="Google Shape;181;p2"/>
          <p:cNvPicPr preferRelativeResize="0"/>
          <p:nvPr/>
        </p:nvPicPr>
        <p:blipFill rotWithShape="1">
          <a:blip r:embed="rId44">
            <a:alphaModFix/>
          </a:blip>
          <a:srcRect b="0" l="0" r="0" t="0"/>
          <a:stretch/>
        </p:blipFill>
        <p:spPr>
          <a:xfrm>
            <a:off x="7983350" y="4757103"/>
            <a:ext cx="49218" cy="30361"/>
          </a:xfrm>
          <a:prstGeom prst="rect">
            <a:avLst/>
          </a:prstGeom>
          <a:noFill/>
          <a:ln>
            <a:noFill/>
          </a:ln>
        </p:spPr>
      </p:pic>
      <p:pic>
        <p:nvPicPr>
          <p:cNvPr descr="preencoded.png" id="182" name="Google Shape;182;p2"/>
          <p:cNvPicPr preferRelativeResize="0"/>
          <p:nvPr/>
        </p:nvPicPr>
        <p:blipFill rotWithShape="1">
          <a:blip r:embed="rId45">
            <a:alphaModFix/>
          </a:blip>
          <a:srcRect b="0" l="0" r="0" t="0"/>
          <a:stretch/>
        </p:blipFill>
        <p:spPr>
          <a:xfrm>
            <a:off x="8154184" y="4695234"/>
            <a:ext cx="10281" cy="4330"/>
          </a:xfrm>
          <a:prstGeom prst="rect">
            <a:avLst/>
          </a:prstGeom>
          <a:noFill/>
          <a:ln>
            <a:noFill/>
          </a:ln>
        </p:spPr>
      </p:pic>
      <p:pic>
        <p:nvPicPr>
          <p:cNvPr descr="preencoded.png" id="183" name="Google Shape;183;p2"/>
          <p:cNvPicPr preferRelativeResize="0"/>
          <p:nvPr/>
        </p:nvPicPr>
        <p:blipFill rotWithShape="1">
          <a:blip r:embed="rId28">
            <a:alphaModFix/>
          </a:blip>
          <a:srcRect b="0" l="0" r="0" t="0"/>
          <a:stretch/>
        </p:blipFill>
        <p:spPr>
          <a:xfrm>
            <a:off x="8150584" y="4688191"/>
            <a:ext cx="6497" cy="3681"/>
          </a:xfrm>
          <a:prstGeom prst="rect">
            <a:avLst/>
          </a:prstGeom>
          <a:noFill/>
          <a:ln>
            <a:noFill/>
          </a:ln>
        </p:spPr>
      </p:pic>
      <p:pic>
        <p:nvPicPr>
          <p:cNvPr descr="preencoded.png" id="184" name="Google Shape;184;p2"/>
          <p:cNvPicPr preferRelativeResize="0"/>
          <p:nvPr/>
        </p:nvPicPr>
        <p:blipFill rotWithShape="1">
          <a:blip r:embed="rId46">
            <a:alphaModFix/>
          </a:blip>
          <a:srcRect b="0" l="0" r="0" t="0"/>
          <a:stretch/>
        </p:blipFill>
        <p:spPr>
          <a:xfrm>
            <a:off x="8150584" y="4757098"/>
            <a:ext cx="49146" cy="30317"/>
          </a:xfrm>
          <a:prstGeom prst="rect">
            <a:avLst/>
          </a:prstGeom>
          <a:noFill/>
          <a:ln>
            <a:noFill/>
          </a:ln>
        </p:spPr>
      </p:pic>
      <p:pic>
        <p:nvPicPr>
          <p:cNvPr descr="preencoded.png" id="185" name="Google Shape;185;p2"/>
          <p:cNvPicPr preferRelativeResize="0"/>
          <p:nvPr/>
        </p:nvPicPr>
        <p:blipFill rotWithShape="1">
          <a:blip r:embed="rId47">
            <a:alphaModFix/>
          </a:blip>
          <a:srcRect b="0" l="0" r="0" t="0"/>
          <a:stretch/>
        </p:blipFill>
        <p:spPr>
          <a:xfrm>
            <a:off x="8158783" y="4728739"/>
            <a:ext cx="28817" cy="3211"/>
          </a:xfrm>
          <a:prstGeom prst="rect">
            <a:avLst/>
          </a:prstGeom>
          <a:noFill/>
          <a:ln>
            <a:noFill/>
          </a:ln>
        </p:spPr>
      </p:pic>
      <p:pic>
        <p:nvPicPr>
          <p:cNvPr descr="preencoded.png" id="186" name="Google Shape;186;p2"/>
          <p:cNvPicPr preferRelativeResize="0"/>
          <p:nvPr/>
        </p:nvPicPr>
        <p:blipFill rotWithShape="1">
          <a:blip r:embed="rId48">
            <a:alphaModFix/>
          </a:blip>
          <a:srcRect b="0" l="0" r="0" t="0"/>
          <a:stretch/>
        </p:blipFill>
        <p:spPr>
          <a:xfrm>
            <a:off x="8158381" y="4732969"/>
            <a:ext cx="31912" cy="5618"/>
          </a:xfrm>
          <a:prstGeom prst="rect">
            <a:avLst/>
          </a:prstGeom>
          <a:noFill/>
          <a:ln>
            <a:noFill/>
          </a:ln>
        </p:spPr>
      </p:pic>
      <p:pic>
        <p:nvPicPr>
          <p:cNvPr descr="preencoded.png" id="187" name="Google Shape;187;p2"/>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188" name="Google Shape;188;p2"/>
          <p:cNvPicPr preferRelativeResize="0"/>
          <p:nvPr/>
        </p:nvPicPr>
        <p:blipFill rotWithShape="1">
          <a:blip r:embed="rId34">
            <a:alphaModFix/>
          </a:blip>
          <a:srcRect b="0" l="0" r="0" t="0"/>
          <a:stretch/>
        </p:blipFill>
        <p:spPr>
          <a:xfrm>
            <a:off x="8158911" y="4723309"/>
            <a:ext cx="25777" cy="2411"/>
          </a:xfrm>
          <a:prstGeom prst="rect">
            <a:avLst/>
          </a:prstGeom>
          <a:noFill/>
          <a:ln>
            <a:noFill/>
          </a:ln>
        </p:spPr>
      </p:pic>
      <p:pic>
        <p:nvPicPr>
          <p:cNvPr descr="preencoded.png" id="189" name="Google Shape;189;p2"/>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190" name="Google Shape;190;p2"/>
          <p:cNvPicPr preferRelativeResize="0"/>
          <p:nvPr/>
        </p:nvPicPr>
        <p:blipFill rotWithShape="1">
          <a:blip r:embed="rId51">
            <a:alphaModFix/>
          </a:blip>
          <a:srcRect b="0" l="0" r="0" t="0"/>
          <a:stretch/>
        </p:blipFill>
        <p:spPr>
          <a:xfrm>
            <a:off x="8154184" y="4749405"/>
            <a:ext cx="44007" cy="20008"/>
          </a:xfrm>
          <a:prstGeom prst="rect">
            <a:avLst/>
          </a:prstGeom>
          <a:noFill/>
          <a:ln>
            <a:noFill/>
          </a:ln>
        </p:spPr>
      </p:pic>
      <p:pic>
        <p:nvPicPr>
          <p:cNvPr descr="preencoded.png" id="191" name="Google Shape;191;p2"/>
          <p:cNvPicPr preferRelativeResize="0"/>
          <p:nvPr/>
        </p:nvPicPr>
        <p:blipFill rotWithShape="1">
          <a:blip r:embed="rId52">
            <a:alphaModFix/>
          </a:blip>
          <a:srcRect b="0" l="0" r="0" t="0"/>
          <a:stretch/>
        </p:blipFill>
        <p:spPr>
          <a:xfrm>
            <a:off x="8155618" y="4745403"/>
            <a:ext cx="41116" cy="15648"/>
          </a:xfrm>
          <a:prstGeom prst="rect">
            <a:avLst/>
          </a:prstGeom>
          <a:noFill/>
          <a:ln>
            <a:noFill/>
          </a:ln>
        </p:spPr>
      </p:pic>
      <p:pic>
        <p:nvPicPr>
          <p:cNvPr descr="preencoded.png" id="192" name="Google Shape;192;p2"/>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193" name="Google Shape;193;p2"/>
          <p:cNvPicPr preferRelativeResize="0"/>
          <p:nvPr/>
        </p:nvPicPr>
        <p:blipFill rotWithShape="1">
          <a:blip r:embed="rId54">
            <a:alphaModFix/>
          </a:blip>
          <a:srcRect b="0" l="0" r="0" t="0"/>
          <a:stretch/>
        </p:blipFill>
        <p:spPr>
          <a:xfrm>
            <a:off x="7983366" y="4663376"/>
            <a:ext cx="216468" cy="256522"/>
          </a:xfrm>
          <a:prstGeom prst="rect">
            <a:avLst/>
          </a:prstGeom>
          <a:noFill/>
          <a:ln>
            <a:noFill/>
          </a:ln>
        </p:spPr>
      </p:pic>
      <p:pic>
        <p:nvPicPr>
          <p:cNvPr descr="preencoded.png" id="194" name="Google Shape;194;p2"/>
          <p:cNvPicPr preferRelativeResize="0"/>
          <p:nvPr/>
        </p:nvPicPr>
        <p:blipFill rotWithShape="1">
          <a:blip r:embed="rId55">
            <a:alphaModFix/>
          </a:blip>
          <a:srcRect b="0" l="0" r="0" t="0"/>
          <a:stretch/>
        </p:blipFill>
        <p:spPr>
          <a:xfrm>
            <a:off x="7960782" y="4763130"/>
            <a:ext cx="15476" cy="16925"/>
          </a:xfrm>
          <a:prstGeom prst="rect">
            <a:avLst/>
          </a:prstGeom>
          <a:noFill/>
          <a:ln>
            <a:noFill/>
          </a:ln>
        </p:spPr>
      </p:pic>
      <p:pic>
        <p:nvPicPr>
          <p:cNvPr descr="preencoded.png" id="195" name="Google Shape;195;p2"/>
          <p:cNvPicPr preferRelativeResize="0"/>
          <p:nvPr/>
        </p:nvPicPr>
        <p:blipFill rotWithShape="1">
          <a:blip r:embed="rId56">
            <a:alphaModFix/>
          </a:blip>
          <a:srcRect b="0" l="0" r="0" t="0"/>
          <a:stretch/>
        </p:blipFill>
        <p:spPr>
          <a:xfrm>
            <a:off x="7963423" y="4742385"/>
            <a:ext cx="17263" cy="20073"/>
          </a:xfrm>
          <a:prstGeom prst="rect">
            <a:avLst/>
          </a:prstGeom>
          <a:noFill/>
          <a:ln>
            <a:noFill/>
          </a:ln>
        </p:spPr>
      </p:pic>
      <p:pic>
        <p:nvPicPr>
          <p:cNvPr descr="preencoded.png" id="196" name="Google Shape;196;p2"/>
          <p:cNvPicPr preferRelativeResize="0"/>
          <p:nvPr/>
        </p:nvPicPr>
        <p:blipFill rotWithShape="1">
          <a:blip r:embed="rId57">
            <a:alphaModFix/>
          </a:blip>
          <a:srcRect b="0" l="0" r="0" t="0"/>
          <a:stretch/>
        </p:blipFill>
        <p:spPr>
          <a:xfrm>
            <a:off x="7968762" y="4730002"/>
            <a:ext cx="16121" cy="12792"/>
          </a:xfrm>
          <a:prstGeom prst="rect">
            <a:avLst/>
          </a:prstGeom>
          <a:noFill/>
          <a:ln>
            <a:noFill/>
          </a:ln>
        </p:spPr>
      </p:pic>
      <p:pic>
        <p:nvPicPr>
          <p:cNvPr descr="preencoded.png" id="197" name="Google Shape;197;p2"/>
          <p:cNvPicPr preferRelativeResize="0"/>
          <p:nvPr/>
        </p:nvPicPr>
        <p:blipFill rotWithShape="1">
          <a:blip r:embed="rId58">
            <a:alphaModFix/>
          </a:blip>
          <a:srcRect b="0" l="0" r="0" t="0"/>
          <a:stretch/>
        </p:blipFill>
        <p:spPr>
          <a:xfrm>
            <a:off x="7972788" y="4710522"/>
            <a:ext cx="17279" cy="16320"/>
          </a:xfrm>
          <a:prstGeom prst="rect">
            <a:avLst/>
          </a:prstGeom>
          <a:noFill/>
          <a:ln>
            <a:noFill/>
          </a:ln>
        </p:spPr>
      </p:pic>
      <p:pic>
        <p:nvPicPr>
          <p:cNvPr descr="preencoded.png" id="198" name="Google Shape;198;p2"/>
          <p:cNvPicPr preferRelativeResize="0"/>
          <p:nvPr/>
        </p:nvPicPr>
        <p:blipFill rotWithShape="1">
          <a:blip r:embed="rId59">
            <a:alphaModFix/>
          </a:blip>
          <a:srcRect b="0" l="0" r="0" t="0"/>
          <a:stretch/>
        </p:blipFill>
        <p:spPr>
          <a:xfrm>
            <a:off x="7981745" y="4696125"/>
            <a:ext cx="19265" cy="18920"/>
          </a:xfrm>
          <a:prstGeom prst="rect">
            <a:avLst/>
          </a:prstGeom>
          <a:noFill/>
          <a:ln>
            <a:noFill/>
          </a:ln>
        </p:spPr>
      </p:pic>
      <p:pic>
        <p:nvPicPr>
          <p:cNvPr descr="preencoded.png" id="199" name="Google Shape;199;p2"/>
          <p:cNvPicPr preferRelativeResize="0"/>
          <p:nvPr/>
        </p:nvPicPr>
        <p:blipFill rotWithShape="1">
          <a:blip r:embed="rId60">
            <a:alphaModFix/>
          </a:blip>
          <a:srcRect b="0" l="0" r="0" t="0"/>
          <a:stretch/>
        </p:blipFill>
        <p:spPr>
          <a:xfrm>
            <a:off x="7991882" y="4681512"/>
            <a:ext cx="21250" cy="18987"/>
          </a:xfrm>
          <a:prstGeom prst="rect">
            <a:avLst/>
          </a:prstGeom>
          <a:noFill/>
          <a:ln>
            <a:noFill/>
          </a:ln>
        </p:spPr>
      </p:pic>
      <p:pic>
        <p:nvPicPr>
          <p:cNvPr descr="preencoded.png" id="200" name="Google Shape;200;p2"/>
          <p:cNvPicPr preferRelativeResize="0"/>
          <p:nvPr/>
        </p:nvPicPr>
        <p:blipFill rotWithShape="1">
          <a:blip r:embed="rId61">
            <a:alphaModFix/>
          </a:blip>
          <a:srcRect b="0" l="0" r="0" t="0"/>
          <a:stretch/>
        </p:blipFill>
        <p:spPr>
          <a:xfrm>
            <a:off x="8007100" y="4667906"/>
            <a:ext cx="14765" cy="18355"/>
          </a:xfrm>
          <a:prstGeom prst="rect">
            <a:avLst/>
          </a:prstGeom>
          <a:noFill/>
          <a:ln>
            <a:noFill/>
          </a:ln>
        </p:spPr>
      </p:pic>
      <p:pic>
        <p:nvPicPr>
          <p:cNvPr descr="preencoded.png" id="201" name="Google Shape;201;p2"/>
          <p:cNvPicPr preferRelativeResize="0"/>
          <p:nvPr/>
        </p:nvPicPr>
        <p:blipFill rotWithShape="1">
          <a:blip r:embed="rId62">
            <a:alphaModFix/>
          </a:blip>
          <a:srcRect b="0" l="0" r="0" t="0"/>
          <a:stretch/>
        </p:blipFill>
        <p:spPr>
          <a:xfrm>
            <a:off x="8017793" y="4659211"/>
            <a:ext cx="15299" cy="16497"/>
          </a:xfrm>
          <a:prstGeom prst="rect">
            <a:avLst/>
          </a:prstGeom>
          <a:noFill/>
          <a:ln>
            <a:noFill/>
          </a:ln>
        </p:spPr>
      </p:pic>
      <p:pic>
        <p:nvPicPr>
          <p:cNvPr descr="preencoded.png" id="202" name="Google Shape;202;p2"/>
          <p:cNvPicPr preferRelativeResize="0"/>
          <p:nvPr/>
        </p:nvPicPr>
        <p:blipFill rotWithShape="1">
          <a:blip r:embed="rId63">
            <a:alphaModFix/>
          </a:blip>
          <a:srcRect b="0" l="0" r="0" t="0"/>
          <a:stretch/>
        </p:blipFill>
        <p:spPr>
          <a:xfrm>
            <a:off x="8028774" y="4650967"/>
            <a:ext cx="18369" cy="17620"/>
          </a:xfrm>
          <a:prstGeom prst="rect">
            <a:avLst/>
          </a:prstGeom>
          <a:noFill/>
          <a:ln>
            <a:noFill/>
          </a:ln>
        </p:spPr>
      </p:pic>
      <p:pic>
        <p:nvPicPr>
          <p:cNvPr descr="preencoded.png" id="203" name="Google Shape;203;p2"/>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204" name="Google Shape;204;p2"/>
          <p:cNvPicPr preferRelativeResize="0"/>
          <p:nvPr/>
        </p:nvPicPr>
        <p:blipFill rotWithShape="1">
          <a:blip r:embed="rId65">
            <a:alphaModFix/>
          </a:blip>
          <a:srcRect b="0" l="0" r="0" t="0"/>
          <a:stretch/>
        </p:blipFill>
        <p:spPr>
          <a:xfrm>
            <a:off x="8066487" y="4638875"/>
            <a:ext cx="17052" cy="15311"/>
          </a:xfrm>
          <a:prstGeom prst="rect">
            <a:avLst/>
          </a:prstGeom>
          <a:noFill/>
          <a:ln>
            <a:noFill/>
          </a:ln>
        </p:spPr>
      </p:pic>
      <p:pic>
        <p:nvPicPr>
          <p:cNvPr descr="preencoded.png" id="205" name="Google Shape;205;p2"/>
          <p:cNvPicPr preferRelativeResize="0"/>
          <p:nvPr/>
        </p:nvPicPr>
        <p:blipFill rotWithShape="1">
          <a:blip r:embed="rId66">
            <a:alphaModFix/>
          </a:blip>
          <a:srcRect b="0" l="0" r="0" t="0"/>
          <a:stretch/>
        </p:blipFill>
        <p:spPr>
          <a:xfrm>
            <a:off x="8094643" y="4637589"/>
            <a:ext cx="15001" cy="14950"/>
          </a:xfrm>
          <a:prstGeom prst="rect">
            <a:avLst/>
          </a:prstGeom>
          <a:noFill/>
          <a:ln>
            <a:noFill/>
          </a:ln>
        </p:spPr>
      </p:pic>
      <p:pic>
        <p:nvPicPr>
          <p:cNvPr descr="preencoded.png" id="206" name="Google Shape;206;p2"/>
          <p:cNvPicPr preferRelativeResize="0"/>
          <p:nvPr/>
        </p:nvPicPr>
        <p:blipFill rotWithShape="1">
          <a:blip r:embed="rId67">
            <a:alphaModFix/>
          </a:blip>
          <a:srcRect b="0" l="0" r="0" t="0"/>
          <a:stretch/>
        </p:blipFill>
        <p:spPr>
          <a:xfrm>
            <a:off x="8111265" y="4640045"/>
            <a:ext cx="11748" cy="15820"/>
          </a:xfrm>
          <a:prstGeom prst="rect">
            <a:avLst/>
          </a:prstGeom>
          <a:noFill/>
          <a:ln>
            <a:noFill/>
          </a:ln>
        </p:spPr>
      </p:pic>
      <p:pic>
        <p:nvPicPr>
          <p:cNvPr descr="preencoded.png" id="207" name="Google Shape;207;p2"/>
          <p:cNvPicPr preferRelativeResize="0"/>
          <p:nvPr/>
        </p:nvPicPr>
        <p:blipFill rotWithShape="1">
          <a:blip r:embed="rId68">
            <a:alphaModFix/>
          </a:blip>
          <a:srcRect b="0" l="0" r="0" t="0"/>
          <a:stretch/>
        </p:blipFill>
        <p:spPr>
          <a:xfrm>
            <a:off x="8122567" y="4643568"/>
            <a:ext cx="21338" cy="19059"/>
          </a:xfrm>
          <a:prstGeom prst="rect">
            <a:avLst/>
          </a:prstGeom>
          <a:noFill/>
          <a:ln>
            <a:noFill/>
          </a:ln>
        </p:spPr>
      </p:pic>
      <p:pic>
        <p:nvPicPr>
          <p:cNvPr descr="preencoded.png" id="208" name="Google Shape;208;p2"/>
          <p:cNvPicPr preferRelativeResize="0"/>
          <p:nvPr/>
        </p:nvPicPr>
        <p:blipFill rotWithShape="1">
          <a:blip r:embed="rId69">
            <a:alphaModFix/>
          </a:blip>
          <a:srcRect b="0" l="0" r="0" t="0"/>
          <a:stretch/>
        </p:blipFill>
        <p:spPr>
          <a:xfrm>
            <a:off x="8140729" y="4652788"/>
            <a:ext cx="14660" cy="16569"/>
          </a:xfrm>
          <a:prstGeom prst="rect">
            <a:avLst/>
          </a:prstGeom>
          <a:noFill/>
          <a:ln>
            <a:noFill/>
          </a:ln>
        </p:spPr>
      </p:pic>
      <p:pic>
        <p:nvPicPr>
          <p:cNvPr descr="preencoded.png" id="209" name="Google Shape;209;p2"/>
          <p:cNvPicPr preferRelativeResize="0"/>
          <p:nvPr/>
        </p:nvPicPr>
        <p:blipFill rotWithShape="1">
          <a:blip r:embed="rId70">
            <a:alphaModFix/>
          </a:blip>
          <a:srcRect b="0" l="0" r="0" t="0"/>
          <a:stretch/>
        </p:blipFill>
        <p:spPr>
          <a:xfrm>
            <a:off x="8150833" y="4661974"/>
            <a:ext cx="17743" cy="15083"/>
          </a:xfrm>
          <a:prstGeom prst="rect">
            <a:avLst/>
          </a:prstGeom>
          <a:noFill/>
          <a:ln>
            <a:noFill/>
          </a:ln>
        </p:spPr>
      </p:pic>
      <p:pic>
        <p:nvPicPr>
          <p:cNvPr descr="preencoded.png" id="210" name="Google Shape;210;p2"/>
          <p:cNvPicPr preferRelativeResize="0"/>
          <p:nvPr/>
        </p:nvPicPr>
        <p:blipFill rotWithShape="1">
          <a:blip r:embed="rId71">
            <a:alphaModFix/>
          </a:blip>
          <a:srcRect b="0" l="0" r="0" t="0"/>
          <a:stretch/>
        </p:blipFill>
        <p:spPr>
          <a:xfrm>
            <a:off x="8170069" y="4676961"/>
            <a:ext cx="18206" cy="17973"/>
          </a:xfrm>
          <a:prstGeom prst="rect">
            <a:avLst/>
          </a:prstGeom>
          <a:noFill/>
          <a:ln>
            <a:noFill/>
          </a:ln>
        </p:spPr>
      </p:pic>
      <p:pic>
        <p:nvPicPr>
          <p:cNvPr descr="preencoded.png" id="211" name="Google Shape;211;p2"/>
          <p:cNvPicPr preferRelativeResize="0"/>
          <p:nvPr/>
        </p:nvPicPr>
        <p:blipFill rotWithShape="1">
          <a:blip r:embed="rId72">
            <a:alphaModFix/>
          </a:blip>
          <a:srcRect b="0" l="0" r="0" t="0"/>
          <a:stretch/>
        </p:blipFill>
        <p:spPr>
          <a:xfrm>
            <a:off x="8179424" y="4691951"/>
            <a:ext cx="19127" cy="19396"/>
          </a:xfrm>
          <a:prstGeom prst="rect">
            <a:avLst/>
          </a:prstGeom>
          <a:noFill/>
          <a:ln>
            <a:noFill/>
          </a:ln>
        </p:spPr>
      </p:pic>
      <p:pic>
        <p:nvPicPr>
          <p:cNvPr descr="preencoded.png" id="212" name="Google Shape;212;p2"/>
          <p:cNvPicPr preferRelativeResize="0"/>
          <p:nvPr/>
        </p:nvPicPr>
        <p:blipFill rotWithShape="1">
          <a:blip r:embed="rId73">
            <a:alphaModFix/>
          </a:blip>
          <a:srcRect b="0" l="0" r="0" t="0"/>
          <a:stretch/>
        </p:blipFill>
        <p:spPr>
          <a:xfrm>
            <a:off x="8188656" y="4707799"/>
            <a:ext cx="17818" cy="21022"/>
          </a:xfrm>
          <a:prstGeom prst="rect">
            <a:avLst/>
          </a:prstGeom>
          <a:noFill/>
          <a:ln>
            <a:noFill/>
          </a:ln>
        </p:spPr>
      </p:pic>
      <p:pic>
        <p:nvPicPr>
          <p:cNvPr descr="preencoded.png" id="213" name="Google Shape;213;p2"/>
          <p:cNvPicPr preferRelativeResize="0"/>
          <p:nvPr/>
        </p:nvPicPr>
        <p:blipFill rotWithShape="1">
          <a:blip r:embed="rId74">
            <a:alphaModFix/>
          </a:blip>
          <a:srcRect b="0" l="0" r="0" t="0"/>
          <a:stretch/>
        </p:blipFill>
        <p:spPr>
          <a:xfrm>
            <a:off x="8196621" y="4726065"/>
            <a:ext cx="17050" cy="20213"/>
          </a:xfrm>
          <a:prstGeom prst="rect">
            <a:avLst/>
          </a:prstGeom>
          <a:noFill/>
          <a:ln>
            <a:noFill/>
          </a:ln>
        </p:spPr>
      </p:pic>
      <p:pic>
        <p:nvPicPr>
          <p:cNvPr descr="preencoded.png" id="214" name="Google Shape;214;p2"/>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215" name="Google Shape;215;p2"/>
          <p:cNvPicPr preferRelativeResize="0"/>
          <p:nvPr/>
        </p:nvPicPr>
        <p:blipFill rotWithShape="1">
          <a:blip r:embed="rId76">
            <a:alphaModFix/>
          </a:blip>
          <a:srcRect b="0" l="0" r="0" t="0"/>
          <a:stretch/>
        </p:blipFill>
        <p:spPr>
          <a:xfrm>
            <a:off x="8206327" y="4764232"/>
            <a:ext cx="15536" cy="15478"/>
          </a:xfrm>
          <a:prstGeom prst="rect">
            <a:avLst/>
          </a:prstGeom>
          <a:noFill/>
          <a:ln>
            <a:noFill/>
          </a:ln>
        </p:spPr>
      </p:pic>
      <p:pic>
        <p:nvPicPr>
          <p:cNvPr descr="preencoded.png" id="216" name="Google Shape;216;p2"/>
          <p:cNvPicPr preferRelativeResize="0"/>
          <p:nvPr/>
        </p:nvPicPr>
        <p:blipFill rotWithShape="1">
          <a:blip r:embed="rId77">
            <a:alphaModFix/>
          </a:blip>
          <a:srcRect b="0" l="0" r="0" t="0"/>
          <a:stretch/>
        </p:blipFill>
        <p:spPr>
          <a:xfrm>
            <a:off x="8292436" y="4803428"/>
            <a:ext cx="65087" cy="71451"/>
          </a:xfrm>
          <a:prstGeom prst="rect">
            <a:avLst/>
          </a:prstGeom>
          <a:noFill/>
          <a:ln>
            <a:noFill/>
          </a:ln>
        </p:spPr>
      </p:pic>
      <p:pic>
        <p:nvPicPr>
          <p:cNvPr descr="preencoded.png" id="217" name="Google Shape;217;p2"/>
          <p:cNvPicPr preferRelativeResize="0"/>
          <p:nvPr/>
        </p:nvPicPr>
        <p:blipFill rotWithShape="1">
          <a:blip r:embed="rId78">
            <a:alphaModFix/>
          </a:blip>
          <a:srcRect b="0" l="0" r="0" t="0"/>
          <a:stretch/>
        </p:blipFill>
        <p:spPr>
          <a:xfrm>
            <a:off x="8289734" y="4706401"/>
            <a:ext cx="75437" cy="73930"/>
          </a:xfrm>
          <a:prstGeom prst="rect">
            <a:avLst/>
          </a:prstGeom>
          <a:noFill/>
          <a:ln>
            <a:noFill/>
          </a:ln>
        </p:spPr>
      </p:pic>
      <p:pic>
        <p:nvPicPr>
          <p:cNvPr descr="preencoded.png" id="218" name="Google Shape;218;p2"/>
          <p:cNvPicPr preferRelativeResize="0"/>
          <p:nvPr/>
        </p:nvPicPr>
        <p:blipFill rotWithShape="1">
          <a:blip r:embed="rId79">
            <a:alphaModFix/>
          </a:blip>
          <a:srcRect b="0" l="0" r="0" t="0"/>
          <a:stretch/>
        </p:blipFill>
        <p:spPr>
          <a:xfrm>
            <a:off x="8845765" y="4706401"/>
            <a:ext cx="59336" cy="73237"/>
          </a:xfrm>
          <a:prstGeom prst="rect">
            <a:avLst/>
          </a:prstGeom>
          <a:noFill/>
          <a:ln>
            <a:noFill/>
          </a:ln>
        </p:spPr>
      </p:pic>
      <p:pic>
        <p:nvPicPr>
          <p:cNvPr descr="preencoded.png" id="219" name="Google Shape;219;p2"/>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220" name="Google Shape;220;p2"/>
          <p:cNvPicPr preferRelativeResize="0"/>
          <p:nvPr/>
        </p:nvPicPr>
        <p:blipFill rotWithShape="1">
          <a:blip r:embed="rId81">
            <a:alphaModFix/>
          </a:blip>
          <a:srcRect b="0" l="0" r="0" t="0"/>
          <a:stretch/>
        </p:blipFill>
        <p:spPr>
          <a:xfrm>
            <a:off x="8584348" y="4803432"/>
            <a:ext cx="65087" cy="71447"/>
          </a:xfrm>
          <a:prstGeom prst="rect">
            <a:avLst/>
          </a:prstGeom>
          <a:noFill/>
          <a:ln>
            <a:noFill/>
          </a:ln>
        </p:spPr>
      </p:pic>
      <p:pic>
        <p:nvPicPr>
          <p:cNvPr descr="preencoded.png" id="221" name="Google Shape;221;p2"/>
          <p:cNvPicPr preferRelativeResize="0"/>
          <p:nvPr/>
        </p:nvPicPr>
        <p:blipFill rotWithShape="1">
          <a:blip r:embed="rId82">
            <a:alphaModFix/>
          </a:blip>
          <a:srcRect b="0" l="0" r="0" t="0"/>
          <a:stretch/>
        </p:blipFill>
        <p:spPr>
          <a:xfrm>
            <a:off x="8786217" y="4725644"/>
            <a:ext cx="55771" cy="54283"/>
          </a:xfrm>
          <a:prstGeom prst="rect">
            <a:avLst/>
          </a:prstGeom>
          <a:noFill/>
          <a:ln>
            <a:noFill/>
          </a:ln>
        </p:spPr>
      </p:pic>
      <p:pic>
        <p:nvPicPr>
          <p:cNvPr descr="preencoded.png" id="222" name="Google Shape;222;p2"/>
          <p:cNvPicPr preferRelativeResize="0"/>
          <p:nvPr/>
        </p:nvPicPr>
        <p:blipFill rotWithShape="1">
          <a:blip r:embed="rId83">
            <a:alphaModFix/>
          </a:blip>
          <a:srcRect b="0" l="0" r="0" t="0"/>
          <a:stretch/>
        </p:blipFill>
        <p:spPr>
          <a:xfrm>
            <a:off x="8366650" y="4726102"/>
            <a:ext cx="63612" cy="51743"/>
          </a:xfrm>
          <a:prstGeom prst="rect">
            <a:avLst/>
          </a:prstGeom>
          <a:noFill/>
          <a:ln>
            <a:noFill/>
          </a:ln>
        </p:spPr>
      </p:pic>
      <p:pic>
        <p:nvPicPr>
          <p:cNvPr descr="preencoded.png" id="223" name="Google Shape;223;p2"/>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224" name="Google Shape;224;p2"/>
          <p:cNvPicPr preferRelativeResize="0"/>
          <p:nvPr/>
        </p:nvPicPr>
        <p:blipFill rotWithShape="1">
          <a:blip r:embed="rId85">
            <a:alphaModFix/>
          </a:blip>
          <a:srcRect b="0" l="0" r="0" t="0"/>
          <a:stretch/>
        </p:blipFill>
        <p:spPr>
          <a:xfrm>
            <a:off x="8811981" y="4822806"/>
            <a:ext cx="55873" cy="54136"/>
          </a:xfrm>
          <a:prstGeom prst="rect">
            <a:avLst/>
          </a:prstGeom>
          <a:noFill/>
          <a:ln>
            <a:noFill/>
          </a:ln>
        </p:spPr>
      </p:pic>
      <p:pic>
        <p:nvPicPr>
          <p:cNvPr descr="preencoded.png" id="225" name="Google Shape;225;p2"/>
          <p:cNvPicPr preferRelativeResize="0"/>
          <p:nvPr/>
        </p:nvPicPr>
        <p:blipFill rotWithShape="1">
          <a:blip r:embed="rId86">
            <a:alphaModFix/>
          </a:blip>
          <a:srcRect b="0" l="0" r="0" t="0"/>
          <a:stretch/>
        </p:blipFill>
        <p:spPr>
          <a:xfrm>
            <a:off x="8505927" y="4822934"/>
            <a:ext cx="44958" cy="53922"/>
          </a:xfrm>
          <a:prstGeom prst="rect">
            <a:avLst/>
          </a:prstGeom>
          <a:noFill/>
          <a:ln>
            <a:noFill/>
          </a:ln>
        </p:spPr>
      </p:pic>
      <p:pic>
        <p:nvPicPr>
          <p:cNvPr descr="preencoded.png" id="226" name="Google Shape;226;p2"/>
          <p:cNvPicPr preferRelativeResize="0"/>
          <p:nvPr/>
        </p:nvPicPr>
        <p:blipFill rotWithShape="1">
          <a:blip r:embed="rId86">
            <a:alphaModFix/>
          </a:blip>
          <a:srcRect b="0" l="0" r="0" t="0"/>
          <a:stretch/>
        </p:blipFill>
        <p:spPr>
          <a:xfrm>
            <a:off x="8633903" y="4725900"/>
            <a:ext cx="44986" cy="53899"/>
          </a:xfrm>
          <a:prstGeom prst="rect">
            <a:avLst/>
          </a:prstGeom>
          <a:noFill/>
          <a:ln>
            <a:noFill/>
          </a:ln>
        </p:spPr>
      </p:pic>
      <p:pic>
        <p:nvPicPr>
          <p:cNvPr descr="preencoded.png" id="227" name="Google Shape;227;p2"/>
          <p:cNvPicPr preferRelativeResize="0"/>
          <p:nvPr/>
        </p:nvPicPr>
        <p:blipFill rotWithShape="1">
          <a:blip r:embed="rId87">
            <a:alphaModFix/>
          </a:blip>
          <a:srcRect b="0" l="0" r="0" t="0"/>
          <a:stretch/>
        </p:blipFill>
        <p:spPr>
          <a:xfrm>
            <a:off x="8525408" y="4725195"/>
            <a:ext cx="49818" cy="54715"/>
          </a:xfrm>
          <a:prstGeom prst="rect">
            <a:avLst/>
          </a:prstGeom>
          <a:noFill/>
          <a:ln>
            <a:noFill/>
          </a:ln>
        </p:spPr>
      </p:pic>
      <p:pic>
        <p:nvPicPr>
          <p:cNvPr descr="preencoded.png" id="228" name="Google Shape;228;p2"/>
          <p:cNvPicPr preferRelativeResize="0"/>
          <p:nvPr/>
        </p:nvPicPr>
        <p:blipFill rotWithShape="1">
          <a:blip r:embed="rId88">
            <a:alphaModFix/>
          </a:blip>
          <a:srcRect b="0" l="0" r="0" t="0"/>
          <a:stretch/>
        </p:blipFill>
        <p:spPr>
          <a:xfrm>
            <a:off x="8653449" y="4822664"/>
            <a:ext cx="49741" cy="54325"/>
          </a:xfrm>
          <a:prstGeom prst="rect">
            <a:avLst/>
          </a:prstGeom>
          <a:noFill/>
          <a:ln>
            <a:noFill/>
          </a:ln>
        </p:spPr>
      </p:pic>
      <p:pic>
        <p:nvPicPr>
          <p:cNvPr descr="preencoded.png" id="229" name="Google Shape;229;p2"/>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230" name="Google Shape;230;p2"/>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231" name="Google Shape;231;p2"/>
          <p:cNvPicPr preferRelativeResize="0"/>
          <p:nvPr/>
        </p:nvPicPr>
        <p:blipFill rotWithShape="1">
          <a:blip r:embed="rId91">
            <a:alphaModFix/>
          </a:blip>
          <a:srcRect b="0" l="0" r="0" t="0"/>
          <a:stretch/>
        </p:blipFill>
        <p:spPr>
          <a:xfrm>
            <a:off x="8709589" y="4823157"/>
            <a:ext cx="46651" cy="51734"/>
          </a:xfrm>
          <a:prstGeom prst="rect">
            <a:avLst/>
          </a:prstGeom>
          <a:noFill/>
          <a:ln>
            <a:noFill/>
          </a:ln>
        </p:spPr>
      </p:pic>
      <p:pic>
        <p:nvPicPr>
          <p:cNvPr descr="preencoded.png" id="232" name="Google Shape;232;p2"/>
          <p:cNvPicPr preferRelativeResize="0"/>
          <p:nvPr/>
        </p:nvPicPr>
        <p:blipFill rotWithShape="1">
          <a:blip r:embed="rId92">
            <a:alphaModFix/>
          </a:blip>
          <a:srcRect b="0" l="0" r="0" t="0"/>
          <a:stretch/>
        </p:blipFill>
        <p:spPr>
          <a:xfrm>
            <a:off x="8761361" y="4823122"/>
            <a:ext cx="46376" cy="51750"/>
          </a:xfrm>
          <a:prstGeom prst="rect">
            <a:avLst/>
          </a:prstGeom>
          <a:noFill/>
          <a:ln>
            <a:noFill/>
          </a:ln>
        </p:spPr>
      </p:pic>
      <p:pic>
        <p:nvPicPr>
          <p:cNvPr descr="preencoded.png" id="233" name="Google Shape;233;p2"/>
          <p:cNvPicPr preferRelativeResize="0"/>
          <p:nvPr/>
        </p:nvPicPr>
        <p:blipFill rotWithShape="1">
          <a:blip r:embed="rId92">
            <a:alphaModFix/>
          </a:blip>
          <a:srcRect b="0" l="0" r="0" t="0"/>
          <a:stretch/>
        </p:blipFill>
        <p:spPr>
          <a:xfrm>
            <a:off x="8581646" y="4726112"/>
            <a:ext cx="46460" cy="51741"/>
          </a:xfrm>
          <a:prstGeom prst="rect">
            <a:avLst/>
          </a:prstGeom>
          <a:noFill/>
          <a:ln>
            <a:noFill/>
          </a:ln>
        </p:spPr>
      </p:pic>
      <p:pic>
        <p:nvPicPr>
          <p:cNvPr descr="preencoded.png" id="234" name="Google Shape;234;p2"/>
          <p:cNvPicPr preferRelativeResize="0"/>
          <p:nvPr/>
        </p:nvPicPr>
        <p:blipFill rotWithShape="1">
          <a:blip r:embed="rId93">
            <a:alphaModFix/>
          </a:blip>
          <a:srcRect b="0" l="0" r="0" t="0"/>
          <a:stretch/>
        </p:blipFill>
        <p:spPr>
          <a:xfrm>
            <a:off x="8685679" y="4727735"/>
            <a:ext cx="29094" cy="50113"/>
          </a:xfrm>
          <a:prstGeom prst="rect">
            <a:avLst/>
          </a:prstGeom>
          <a:noFill/>
          <a:ln>
            <a:noFill/>
          </a:ln>
        </p:spPr>
      </p:pic>
      <p:pic>
        <p:nvPicPr>
          <p:cNvPr descr="preencoded.png" id="235" name="Google Shape;235;p2"/>
          <p:cNvPicPr preferRelativeResize="0"/>
          <p:nvPr/>
        </p:nvPicPr>
        <p:blipFill rotWithShape="1">
          <a:blip r:embed="rId93">
            <a:alphaModFix/>
          </a:blip>
          <a:srcRect b="0" l="0" r="0" t="0"/>
          <a:stretch/>
        </p:blipFill>
        <p:spPr>
          <a:xfrm>
            <a:off x="8469448" y="4824771"/>
            <a:ext cx="29094" cy="50109"/>
          </a:xfrm>
          <a:prstGeom prst="rect">
            <a:avLst/>
          </a:prstGeom>
          <a:noFill/>
          <a:ln>
            <a:noFill/>
          </a:ln>
        </p:spPr>
      </p:pic>
      <p:pic>
        <p:nvPicPr>
          <p:cNvPr descr="preencoded.png" id="236" name="Google Shape;236;p2"/>
          <p:cNvPicPr preferRelativeResize="0"/>
          <p:nvPr/>
        </p:nvPicPr>
        <p:blipFill rotWithShape="1">
          <a:blip r:embed="rId94">
            <a:alphaModFix/>
          </a:blip>
          <a:srcRect b="0" l="0" r="0" t="0"/>
          <a:stretch/>
        </p:blipFill>
        <p:spPr>
          <a:xfrm>
            <a:off x="8436180" y="4727735"/>
            <a:ext cx="29094" cy="50109"/>
          </a:xfrm>
          <a:prstGeom prst="rect">
            <a:avLst/>
          </a:prstGeom>
          <a:noFill/>
          <a:ln>
            <a:noFill/>
          </a:ln>
        </p:spPr>
      </p:pic>
      <p:pic>
        <p:nvPicPr>
          <p:cNvPr descr="preencoded.png" id="237" name="Google Shape;237;p2"/>
          <p:cNvPicPr preferRelativeResize="0"/>
          <p:nvPr/>
        </p:nvPicPr>
        <p:blipFill rotWithShape="1">
          <a:blip r:embed="rId95">
            <a:alphaModFix/>
          </a:blip>
          <a:srcRect b="0" l="0" r="0" t="0"/>
          <a:stretch/>
        </p:blipFill>
        <p:spPr>
          <a:xfrm>
            <a:off x="8365408" y="4824771"/>
            <a:ext cx="28603" cy="50109"/>
          </a:xfrm>
          <a:prstGeom prst="rect">
            <a:avLst/>
          </a:prstGeom>
          <a:noFill/>
          <a:ln>
            <a:noFill/>
          </a:ln>
        </p:spPr>
      </p:pic>
      <p:pic>
        <p:nvPicPr>
          <p:cNvPr descr="preencoded.png" id="238" name="Google Shape;238;p2"/>
          <p:cNvPicPr preferRelativeResize="0"/>
          <p:nvPr/>
        </p:nvPicPr>
        <p:blipFill rotWithShape="1">
          <a:blip r:embed="rId96">
            <a:alphaModFix/>
          </a:blip>
          <a:srcRect b="0" l="0" r="0" t="0"/>
          <a:stretch/>
        </p:blipFill>
        <p:spPr>
          <a:xfrm>
            <a:off x="8372719" y="4802458"/>
            <a:ext cx="11909" cy="12039"/>
          </a:xfrm>
          <a:prstGeom prst="rect">
            <a:avLst/>
          </a:prstGeom>
          <a:noFill/>
          <a:ln>
            <a:noFill/>
          </a:ln>
        </p:spPr>
      </p:pic>
      <p:pic>
        <p:nvPicPr>
          <p:cNvPr descr="preencoded.png" id="239" name="Google Shape;239;p2"/>
          <p:cNvPicPr preferRelativeResize="0"/>
          <p:nvPr/>
        </p:nvPicPr>
        <p:blipFill rotWithShape="1">
          <a:blip r:embed="rId96">
            <a:alphaModFix/>
          </a:blip>
          <a:srcRect b="0" l="0" r="0" t="0"/>
          <a:stretch/>
        </p:blipFill>
        <p:spPr>
          <a:xfrm>
            <a:off x="8477145" y="4802356"/>
            <a:ext cx="12276" cy="12339"/>
          </a:xfrm>
          <a:prstGeom prst="rect">
            <a:avLst/>
          </a:prstGeom>
          <a:noFill/>
          <a:ln>
            <a:noFill/>
          </a:ln>
        </p:spPr>
      </p:pic>
      <p:pic>
        <p:nvPicPr>
          <p:cNvPr descr="preencoded.png" id="240" name="Google Shape;240;p2"/>
          <p:cNvPicPr preferRelativeResize="0"/>
          <p:nvPr/>
        </p:nvPicPr>
        <p:blipFill rotWithShape="1">
          <a:blip r:embed="rId96">
            <a:alphaModFix/>
          </a:blip>
          <a:srcRect b="0" l="0" r="0" t="0"/>
          <a:stretch/>
        </p:blipFill>
        <p:spPr>
          <a:xfrm>
            <a:off x="8443510" y="4705399"/>
            <a:ext cx="11946" cy="11953"/>
          </a:xfrm>
          <a:prstGeom prst="rect">
            <a:avLst/>
          </a:prstGeom>
          <a:noFill/>
          <a:ln>
            <a:noFill/>
          </a:ln>
        </p:spPr>
      </p:pic>
      <p:pic>
        <p:nvPicPr>
          <p:cNvPr descr="preencoded.png" id="241" name="Google Shape;241;p2"/>
          <p:cNvPicPr preferRelativeResize="0"/>
          <p:nvPr/>
        </p:nvPicPr>
        <p:blipFill rotWithShape="1">
          <a:blip r:embed="rId96">
            <a:alphaModFix/>
          </a:blip>
          <a:srcRect b="0" l="0" r="0" t="0"/>
          <a:stretch/>
        </p:blipFill>
        <p:spPr>
          <a:xfrm>
            <a:off x="8693414" y="4705359"/>
            <a:ext cx="11923" cy="12034"/>
          </a:xfrm>
          <a:prstGeom prst="rect">
            <a:avLst/>
          </a:prstGeom>
          <a:noFill/>
          <a:ln>
            <a:noFill/>
          </a:ln>
        </p:spPr>
      </p:pic>
      <p:sp>
        <p:nvSpPr>
          <p:cNvPr id="242" name="Google Shape;242;p2"/>
          <p:cNvSpPr/>
          <p:nvPr/>
        </p:nvSpPr>
        <p:spPr>
          <a:xfrm>
            <a:off x="209550" y="224790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05</a:t>
            </a:r>
            <a:endParaRPr b="0" i="0" sz="3750" u="none" cap="none" strike="noStrike">
              <a:solidFill>
                <a:srgbClr val="7F7F7F"/>
              </a:solidFill>
              <a:latin typeface="Helvetica Neue"/>
              <a:ea typeface="Helvetica Neue"/>
              <a:cs typeface="Helvetica Neue"/>
              <a:sym typeface="Helvetica Neue"/>
            </a:endParaRPr>
          </a:p>
        </p:txBody>
      </p:sp>
      <p:sp>
        <p:nvSpPr>
          <p:cNvPr id="243" name="Google Shape;243;p2"/>
          <p:cNvSpPr/>
          <p:nvPr/>
        </p:nvSpPr>
        <p:spPr>
          <a:xfrm>
            <a:off x="828675" y="224790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244" name="Google Shape;244;p2"/>
          <p:cNvSpPr/>
          <p:nvPr/>
        </p:nvSpPr>
        <p:spPr>
          <a:xfrm>
            <a:off x="209550" y="173355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04</a:t>
            </a:r>
            <a:endParaRPr b="0" i="0" sz="3750" u="none" cap="none" strike="noStrike">
              <a:solidFill>
                <a:srgbClr val="7F7F7F"/>
              </a:solidFill>
              <a:latin typeface="Helvetica Neue"/>
              <a:ea typeface="Helvetica Neue"/>
              <a:cs typeface="Helvetica Neue"/>
              <a:sym typeface="Helvetica Neue"/>
            </a:endParaRPr>
          </a:p>
        </p:txBody>
      </p:sp>
      <p:sp>
        <p:nvSpPr>
          <p:cNvPr id="245" name="Google Shape;245;p2"/>
          <p:cNvSpPr/>
          <p:nvPr/>
        </p:nvSpPr>
        <p:spPr>
          <a:xfrm>
            <a:off x="828675" y="173355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246" name="Google Shape;246;p2"/>
          <p:cNvSpPr/>
          <p:nvPr/>
        </p:nvSpPr>
        <p:spPr>
          <a:xfrm>
            <a:off x="209550" y="121920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03</a:t>
            </a:r>
            <a:endParaRPr b="0" i="0" sz="3750" u="none" cap="none" strike="noStrike">
              <a:solidFill>
                <a:srgbClr val="7F7F7F"/>
              </a:solidFill>
              <a:latin typeface="Helvetica Neue"/>
              <a:ea typeface="Helvetica Neue"/>
              <a:cs typeface="Helvetica Neue"/>
              <a:sym typeface="Helvetica Neue"/>
            </a:endParaRPr>
          </a:p>
        </p:txBody>
      </p:sp>
      <p:sp>
        <p:nvSpPr>
          <p:cNvPr id="247" name="Google Shape;247;p2"/>
          <p:cNvSpPr/>
          <p:nvPr/>
        </p:nvSpPr>
        <p:spPr>
          <a:xfrm>
            <a:off x="828675" y="121920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248" name="Google Shape;248;p2"/>
          <p:cNvSpPr/>
          <p:nvPr/>
        </p:nvSpPr>
        <p:spPr>
          <a:xfrm>
            <a:off x="209550" y="70485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02</a:t>
            </a:r>
            <a:endParaRPr b="0" i="0" sz="3750" u="none" cap="none" strike="noStrike">
              <a:solidFill>
                <a:srgbClr val="7F7F7F"/>
              </a:solidFill>
              <a:latin typeface="Helvetica Neue"/>
              <a:ea typeface="Helvetica Neue"/>
              <a:cs typeface="Helvetica Neue"/>
              <a:sym typeface="Helvetica Neue"/>
            </a:endParaRPr>
          </a:p>
        </p:txBody>
      </p:sp>
      <p:sp>
        <p:nvSpPr>
          <p:cNvPr id="249" name="Google Shape;249;p2"/>
          <p:cNvSpPr/>
          <p:nvPr/>
        </p:nvSpPr>
        <p:spPr>
          <a:xfrm>
            <a:off x="828675" y="70485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250" name="Google Shape;250;p2"/>
          <p:cNvSpPr/>
          <p:nvPr/>
        </p:nvSpPr>
        <p:spPr>
          <a:xfrm>
            <a:off x="209550" y="19050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01</a:t>
            </a:r>
            <a:endParaRPr b="0" i="0" sz="3750" u="none" cap="none" strike="noStrike">
              <a:solidFill>
                <a:srgbClr val="7F7F7F"/>
              </a:solidFill>
              <a:latin typeface="Helvetica Neue"/>
              <a:ea typeface="Helvetica Neue"/>
              <a:cs typeface="Helvetica Neue"/>
              <a:sym typeface="Helvetica Neue"/>
            </a:endParaRPr>
          </a:p>
        </p:txBody>
      </p:sp>
      <p:sp>
        <p:nvSpPr>
          <p:cNvPr id="251" name="Google Shape;251;p2"/>
          <p:cNvSpPr/>
          <p:nvPr/>
        </p:nvSpPr>
        <p:spPr>
          <a:xfrm>
            <a:off x="828675" y="19050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34" name="Shape 2634"/>
        <p:cNvGrpSpPr/>
        <p:nvPr/>
      </p:nvGrpSpPr>
      <p:grpSpPr>
        <a:xfrm>
          <a:off x="0" y="0"/>
          <a:ext cx="0" cy="0"/>
          <a:chOff x="0" y="0"/>
          <a:chExt cx="0" cy="0"/>
        </a:xfrm>
      </p:grpSpPr>
      <p:sp>
        <p:nvSpPr>
          <p:cNvPr id="2635" name="Google Shape;2635;p20"/>
          <p:cNvSpPr/>
          <p:nvPr/>
        </p:nvSpPr>
        <p:spPr>
          <a:xfrm>
            <a:off x="2419350" y="180974"/>
            <a:ext cx="3200400" cy="36766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6" name="Google Shape;2636;p20"/>
          <p:cNvSpPr/>
          <p:nvPr/>
        </p:nvSpPr>
        <p:spPr>
          <a:xfrm>
            <a:off x="5743121" y="180974"/>
            <a:ext cx="3200400" cy="36766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7" name="Google Shape;2637;p20"/>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8" name="Google Shape;2638;p20"/>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9" name="Google Shape;2639;p20"/>
          <p:cNvSpPr/>
          <p:nvPr/>
        </p:nvSpPr>
        <p:spPr>
          <a:xfrm>
            <a:off x="2095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0" name="Google Shape;2640;p20"/>
          <p:cNvSpPr/>
          <p:nvPr/>
        </p:nvSpPr>
        <p:spPr>
          <a:xfrm>
            <a:off x="2419350" y="190500"/>
            <a:ext cx="32004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1" name="Google Shape;2641;p20"/>
          <p:cNvSpPr/>
          <p:nvPr/>
        </p:nvSpPr>
        <p:spPr>
          <a:xfrm>
            <a:off x="5734050" y="190500"/>
            <a:ext cx="32004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2" name="Google Shape;2642;p20"/>
          <p:cNvSpPr/>
          <p:nvPr/>
        </p:nvSpPr>
        <p:spPr>
          <a:xfrm>
            <a:off x="5734050" y="190500"/>
            <a:ext cx="3200400" cy="3676650"/>
          </a:xfrm>
          <a:prstGeom prst="roundRect">
            <a:avLst>
              <a:gd fmla="val 428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3" name="Google Shape;2643;p20"/>
          <p:cNvSpPr/>
          <p:nvPr/>
        </p:nvSpPr>
        <p:spPr>
          <a:xfrm>
            <a:off x="5734050" y="4000500"/>
            <a:ext cx="32004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4" name="Google Shape;2644;p20"/>
          <p:cNvSpPr/>
          <p:nvPr/>
        </p:nvSpPr>
        <p:spPr>
          <a:xfrm>
            <a:off x="5734050" y="4000500"/>
            <a:ext cx="32004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5" name="Google Shape;2645;p20"/>
          <p:cNvSpPr/>
          <p:nvPr/>
        </p:nvSpPr>
        <p:spPr>
          <a:xfrm>
            <a:off x="2419350" y="190500"/>
            <a:ext cx="3200400" cy="3676650"/>
          </a:xfrm>
          <a:prstGeom prst="roundRect">
            <a:avLst>
              <a:gd fmla="val 428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6" name="Google Shape;2646;p20"/>
          <p:cNvSpPr/>
          <p:nvPr/>
        </p:nvSpPr>
        <p:spPr>
          <a:xfrm>
            <a:off x="2419350" y="4000500"/>
            <a:ext cx="32004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7" name="Google Shape;2647;p20"/>
          <p:cNvSpPr/>
          <p:nvPr/>
        </p:nvSpPr>
        <p:spPr>
          <a:xfrm>
            <a:off x="2419350" y="4000500"/>
            <a:ext cx="32004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8" name="Google Shape;2648;p20"/>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9" name="Google Shape;2649;p20"/>
          <p:cNvSpPr/>
          <p:nvPr/>
        </p:nvSpPr>
        <p:spPr>
          <a:xfrm>
            <a:off x="209550" y="819150"/>
            <a:ext cx="209550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0" name="Google Shape;2650;p20"/>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651" name="Google Shape;2651;p20"/>
          <p:cNvPicPr preferRelativeResize="0"/>
          <p:nvPr/>
        </p:nvPicPr>
        <p:blipFill rotWithShape="1">
          <a:blip r:embed="rId3">
            <a:alphaModFix/>
          </a:blip>
          <a:srcRect b="0" l="0" r="0" t="0"/>
          <a:stretch/>
        </p:blipFill>
        <p:spPr>
          <a:xfrm>
            <a:off x="7949144" y="4626194"/>
            <a:ext cx="284797" cy="329015"/>
          </a:xfrm>
          <a:prstGeom prst="rect">
            <a:avLst/>
          </a:prstGeom>
          <a:noFill/>
          <a:ln>
            <a:noFill/>
          </a:ln>
        </p:spPr>
      </p:pic>
      <p:pic>
        <p:nvPicPr>
          <p:cNvPr descr="preencoded.png" id="2652" name="Google Shape;2652;p20"/>
          <p:cNvPicPr preferRelativeResize="0"/>
          <p:nvPr/>
        </p:nvPicPr>
        <p:blipFill rotWithShape="1">
          <a:blip r:embed="rId4">
            <a:alphaModFix/>
          </a:blip>
          <a:srcRect b="0" l="0" r="0" t="0"/>
          <a:stretch/>
        </p:blipFill>
        <p:spPr>
          <a:xfrm>
            <a:off x="7977069" y="4850871"/>
            <a:ext cx="7609" cy="7667"/>
          </a:xfrm>
          <a:prstGeom prst="rect">
            <a:avLst/>
          </a:prstGeom>
          <a:noFill/>
          <a:ln>
            <a:noFill/>
          </a:ln>
        </p:spPr>
      </p:pic>
      <p:pic>
        <p:nvPicPr>
          <p:cNvPr descr="preencoded.png" id="2653" name="Google Shape;2653;p20"/>
          <p:cNvPicPr preferRelativeResize="0"/>
          <p:nvPr/>
        </p:nvPicPr>
        <p:blipFill rotWithShape="1">
          <a:blip r:embed="rId5">
            <a:alphaModFix/>
          </a:blip>
          <a:srcRect b="0" l="0" r="0" t="0"/>
          <a:stretch/>
        </p:blipFill>
        <p:spPr>
          <a:xfrm>
            <a:off x="7983145" y="4864903"/>
            <a:ext cx="14318" cy="13104"/>
          </a:xfrm>
          <a:prstGeom prst="rect">
            <a:avLst/>
          </a:prstGeom>
          <a:noFill/>
          <a:ln>
            <a:noFill/>
          </a:ln>
        </p:spPr>
      </p:pic>
      <p:pic>
        <p:nvPicPr>
          <p:cNvPr descr="preencoded.png" id="2654" name="Google Shape;2654;p20"/>
          <p:cNvPicPr preferRelativeResize="0"/>
          <p:nvPr/>
        </p:nvPicPr>
        <p:blipFill rotWithShape="1">
          <a:blip r:embed="rId6">
            <a:alphaModFix/>
          </a:blip>
          <a:srcRect b="0" l="0" r="0" t="0"/>
          <a:stretch/>
        </p:blipFill>
        <p:spPr>
          <a:xfrm>
            <a:off x="7989135" y="4878307"/>
            <a:ext cx="13407" cy="12360"/>
          </a:xfrm>
          <a:prstGeom prst="rect">
            <a:avLst/>
          </a:prstGeom>
          <a:noFill/>
          <a:ln>
            <a:noFill/>
          </a:ln>
        </p:spPr>
      </p:pic>
      <p:pic>
        <p:nvPicPr>
          <p:cNvPr descr="preencoded.png" id="2655" name="Google Shape;2655;p20"/>
          <p:cNvPicPr preferRelativeResize="0"/>
          <p:nvPr/>
        </p:nvPicPr>
        <p:blipFill rotWithShape="1">
          <a:blip r:embed="rId7">
            <a:alphaModFix/>
          </a:blip>
          <a:srcRect b="0" l="0" r="0" t="0"/>
          <a:stretch/>
        </p:blipFill>
        <p:spPr>
          <a:xfrm>
            <a:off x="7995411" y="4886232"/>
            <a:ext cx="17886" cy="16925"/>
          </a:xfrm>
          <a:prstGeom prst="rect">
            <a:avLst/>
          </a:prstGeom>
          <a:noFill/>
          <a:ln>
            <a:noFill/>
          </a:ln>
        </p:spPr>
      </p:pic>
      <p:pic>
        <p:nvPicPr>
          <p:cNvPr descr="preencoded.png" id="2656" name="Google Shape;2656;p20"/>
          <p:cNvPicPr preferRelativeResize="0"/>
          <p:nvPr/>
        </p:nvPicPr>
        <p:blipFill rotWithShape="1">
          <a:blip r:embed="rId8">
            <a:alphaModFix/>
          </a:blip>
          <a:srcRect b="0" l="0" r="0" t="0"/>
          <a:stretch/>
        </p:blipFill>
        <p:spPr>
          <a:xfrm>
            <a:off x="8009227" y="4900531"/>
            <a:ext cx="14042" cy="13404"/>
          </a:xfrm>
          <a:prstGeom prst="rect">
            <a:avLst/>
          </a:prstGeom>
          <a:noFill/>
          <a:ln>
            <a:noFill/>
          </a:ln>
        </p:spPr>
      </p:pic>
      <p:pic>
        <p:nvPicPr>
          <p:cNvPr descr="preencoded.png" id="2657" name="Google Shape;2657;p20"/>
          <p:cNvPicPr preferRelativeResize="0"/>
          <p:nvPr/>
        </p:nvPicPr>
        <p:blipFill rotWithShape="1">
          <a:blip r:embed="rId9">
            <a:alphaModFix/>
          </a:blip>
          <a:srcRect b="0" l="0" r="0" t="0"/>
          <a:stretch/>
        </p:blipFill>
        <p:spPr>
          <a:xfrm>
            <a:off x="8018691" y="4907670"/>
            <a:ext cx="15525" cy="16048"/>
          </a:xfrm>
          <a:prstGeom prst="rect">
            <a:avLst/>
          </a:prstGeom>
          <a:noFill/>
          <a:ln>
            <a:noFill/>
          </a:ln>
        </p:spPr>
      </p:pic>
      <p:pic>
        <p:nvPicPr>
          <p:cNvPr descr="preencoded.png" id="2658" name="Google Shape;2658;p20"/>
          <p:cNvPicPr preferRelativeResize="0"/>
          <p:nvPr/>
        </p:nvPicPr>
        <p:blipFill rotWithShape="1">
          <a:blip r:embed="rId10">
            <a:alphaModFix/>
          </a:blip>
          <a:srcRect b="0" l="0" r="0" t="0"/>
          <a:stretch/>
        </p:blipFill>
        <p:spPr>
          <a:xfrm>
            <a:off x="8037261" y="4918837"/>
            <a:ext cx="11246" cy="13532"/>
          </a:xfrm>
          <a:prstGeom prst="rect">
            <a:avLst/>
          </a:prstGeom>
          <a:noFill/>
          <a:ln>
            <a:noFill/>
          </a:ln>
        </p:spPr>
      </p:pic>
      <p:pic>
        <p:nvPicPr>
          <p:cNvPr descr="preencoded.png" id="2659" name="Google Shape;2659;p20"/>
          <p:cNvPicPr preferRelativeResize="0"/>
          <p:nvPr/>
        </p:nvPicPr>
        <p:blipFill rotWithShape="1">
          <a:blip r:embed="rId11">
            <a:alphaModFix/>
          </a:blip>
          <a:srcRect b="0" l="0" r="0" t="0"/>
          <a:stretch/>
        </p:blipFill>
        <p:spPr>
          <a:xfrm>
            <a:off x="8047112" y="4923206"/>
            <a:ext cx="16932" cy="15239"/>
          </a:xfrm>
          <a:prstGeom prst="rect">
            <a:avLst/>
          </a:prstGeom>
          <a:noFill/>
          <a:ln>
            <a:noFill/>
          </a:ln>
        </p:spPr>
      </p:pic>
      <p:pic>
        <p:nvPicPr>
          <p:cNvPr descr="preencoded.png" id="2660" name="Google Shape;2660;p20"/>
          <p:cNvPicPr preferRelativeResize="0"/>
          <p:nvPr/>
        </p:nvPicPr>
        <p:blipFill rotWithShape="1">
          <a:blip r:embed="rId12">
            <a:alphaModFix/>
          </a:blip>
          <a:srcRect b="0" l="0" r="0" t="0"/>
          <a:stretch/>
        </p:blipFill>
        <p:spPr>
          <a:xfrm>
            <a:off x="8070612" y="4929694"/>
            <a:ext cx="12304" cy="12669"/>
          </a:xfrm>
          <a:prstGeom prst="rect">
            <a:avLst/>
          </a:prstGeom>
          <a:noFill/>
          <a:ln>
            <a:noFill/>
          </a:ln>
        </p:spPr>
      </p:pic>
      <p:pic>
        <p:nvPicPr>
          <p:cNvPr descr="preencoded.png" id="2661" name="Google Shape;2661;p20"/>
          <p:cNvPicPr preferRelativeResize="0"/>
          <p:nvPr/>
        </p:nvPicPr>
        <p:blipFill rotWithShape="1">
          <a:blip r:embed="rId13">
            <a:alphaModFix/>
          </a:blip>
          <a:srcRect b="0" l="0" r="0" t="0"/>
          <a:stretch/>
        </p:blipFill>
        <p:spPr>
          <a:xfrm>
            <a:off x="8086494" y="4930969"/>
            <a:ext cx="12617" cy="12453"/>
          </a:xfrm>
          <a:prstGeom prst="rect">
            <a:avLst/>
          </a:prstGeom>
          <a:noFill/>
          <a:ln>
            <a:noFill/>
          </a:ln>
        </p:spPr>
      </p:pic>
      <p:pic>
        <p:nvPicPr>
          <p:cNvPr descr="preencoded.png" id="2662" name="Google Shape;2662;p20"/>
          <p:cNvPicPr preferRelativeResize="0"/>
          <p:nvPr/>
        </p:nvPicPr>
        <p:blipFill rotWithShape="1">
          <a:blip r:embed="rId14">
            <a:alphaModFix/>
          </a:blip>
          <a:srcRect b="0" l="0" r="0" t="0"/>
          <a:stretch/>
        </p:blipFill>
        <p:spPr>
          <a:xfrm>
            <a:off x="8101729" y="4928636"/>
            <a:ext cx="13899" cy="13953"/>
          </a:xfrm>
          <a:prstGeom prst="rect">
            <a:avLst/>
          </a:prstGeom>
          <a:noFill/>
          <a:ln>
            <a:noFill/>
          </a:ln>
        </p:spPr>
      </p:pic>
      <p:pic>
        <p:nvPicPr>
          <p:cNvPr descr="preencoded.png" id="2663" name="Google Shape;2663;p20"/>
          <p:cNvPicPr preferRelativeResize="0"/>
          <p:nvPr/>
        </p:nvPicPr>
        <p:blipFill rotWithShape="1">
          <a:blip r:embed="rId15">
            <a:alphaModFix/>
          </a:blip>
          <a:srcRect b="0" l="0" r="0" t="0"/>
          <a:stretch/>
        </p:blipFill>
        <p:spPr>
          <a:xfrm>
            <a:off x="8118854" y="4925220"/>
            <a:ext cx="12692" cy="12692"/>
          </a:xfrm>
          <a:prstGeom prst="rect">
            <a:avLst/>
          </a:prstGeom>
          <a:noFill/>
          <a:ln>
            <a:noFill/>
          </a:ln>
        </p:spPr>
      </p:pic>
      <p:pic>
        <p:nvPicPr>
          <p:cNvPr descr="preencoded.png" id="2664" name="Google Shape;2664;p20"/>
          <p:cNvPicPr preferRelativeResize="0"/>
          <p:nvPr/>
        </p:nvPicPr>
        <p:blipFill rotWithShape="1">
          <a:blip r:embed="rId16">
            <a:alphaModFix/>
          </a:blip>
          <a:srcRect b="0" l="0" r="0" t="0"/>
          <a:stretch/>
        </p:blipFill>
        <p:spPr>
          <a:xfrm>
            <a:off x="8137330" y="4911407"/>
            <a:ext cx="20914" cy="19103"/>
          </a:xfrm>
          <a:prstGeom prst="rect">
            <a:avLst/>
          </a:prstGeom>
          <a:noFill/>
          <a:ln>
            <a:noFill/>
          </a:ln>
        </p:spPr>
      </p:pic>
      <p:pic>
        <p:nvPicPr>
          <p:cNvPr descr="preencoded.png" id="2665" name="Google Shape;2665;p20"/>
          <p:cNvPicPr preferRelativeResize="0"/>
          <p:nvPr/>
        </p:nvPicPr>
        <p:blipFill rotWithShape="1">
          <a:blip r:embed="rId17">
            <a:alphaModFix/>
          </a:blip>
          <a:srcRect b="0" l="0" r="0" t="0"/>
          <a:stretch/>
        </p:blipFill>
        <p:spPr>
          <a:xfrm>
            <a:off x="8157521" y="4905012"/>
            <a:ext cx="13656" cy="14469"/>
          </a:xfrm>
          <a:prstGeom prst="rect">
            <a:avLst/>
          </a:prstGeom>
          <a:noFill/>
          <a:ln>
            <a:noFill/>
          </a:ln>
        </p:spPr>
      </p:pic>
      <p:pic>
        <p:nvPicPr>
          <p:cNvPr descr="preencoded.png" id="2666" name="Google Shape;2666;p20"/>
          <p:cNvPicPr preferRelativeResize="0"/>
          <p:nvPr/>
        </p:nvPicPr>
        <p:blipFill rotWithShape="1">
          <a:blip r:embed="rId18">
            <a:alphaModFix/>
          </a:blip>
          <a:srcRect b="0" l="0" r="0" t="0"/>
          <a:stretch/>
        </p:blipFill>
        <p:spPr>
          <a:xfrm>
            <a:off x="8165077" y="4895648"/>
            <a:ext cx="15614" cy="12964"/>
          </a:xfrm>
          <a:prstGeom prst="rect">
            <a:avLst/>
          </a:prstGeom>
          <a:noFill/>
          <a:ln>
            <a:noFill/>
          </a:ln>
        </p:spPr>
      </p:pic>
      <p:pic>
        <p:nvPicPr>
          <p:cNvPr descr="preencoded.png" id="2667" name="Google Shape;2667;p20"/>
          <p:cNvPicPr preferRelativeResize="0"/>
          <p:nvPr/>
        </p:nvPicPr>
        <p:blipFill rotWithShape="1">
          <a:blip r:embed="rId19">
            <a:alphaModFix/>
          </a:blip>
          <a:srcRect b="0" l="0" r="0" t="0"/>
          <a:stretch/>
        </p:blipFill>
        <p:spPr>
          <a:xfrm>
            <a:off x="8173030" y="4881363"/>
            <a:ext cx="14301" cy="13801"/>
          </a:xfrm>
          <a:prstGeom prst="rect">
            <a:avLst/>
          </a:prstGeom>
          <a:noFill/>
          <a:ln>
            <a:noFill/>
          </a:ln>
        </p:spPr>
      </p:pic>
      <p:pic>
        <p:nvPicPr>
          <p:cNvPr descr="preencoded.png" id="2668" name="Google Shape;2668;p20"/>
          <p:cNvPicPr preferRelativeResize="0"/>
          <p:nvPr/>
        </p:nvPicPr>
        <p:blipFill rotWithShape="1">
          <a:blip r:embed="rId20">
            <a:alphaModFix/>
          </a:blip>
          <a:srcRect b="0" l="0" r="0" t="0"/>
          <a:stretch/>
        </p:blipFill>
        <p:spPr>
          <a:xfrm>
            <a:off x="8182688" y="4865331"/>
            <a:ext cx="19099" cy="21034"/>
          </a:xfrm>
          <a:prstGeom prst="rect">
            <a:avLst/>
          </a:prstGeom>
          <a:noFill/>
          <a:ln>
            <a:noFill/>
          </a:ln>
        </p:spPr>
      </p:pic>
      <p:pic>
        <p:nvPicPr>
          <p:cNvPr descr="preencoded.png" id="2669" name="Google Shape;2669;p20"/>
          <p:cNvPicPr preferRelativeResize="0"/>
          <p:nvPr/>
        </p:nvPicPr>
        <p:blipFill rotWithShape="1">
          <a:blip r:embed="rId4">
            <a:alphaModFix/>
          </a:blip>
          <a:srcRect b="0" l="0" r="0" t="0"/>
          <a:stretch/>
        </p:blipFill>
        <p:spPr>
          <a:xfrm>
            <a:off x="8197700" y="4850716"/>
            <a:ext cx="7607" cy="7667"/>
          </a:xfrm>
          <a:prstGeom prst="rect">
            <a:avLst/>
          </a:prstGeom>
          <a:noFill/>
          <a:ln>
            <a:noFill/>
          </a:ln>
        </p:spPr>
      </p:pic>
      <p:pic>
        <p:nvPicPr>
          <p:cNvPr descr="preencoded.png" id="2670" name="Google Shape;2670;p20"/>
          <p:cNvPicPr preferRelativeResize="0"/>
          <p:nvPr/>
        </p:nvPicPr>
        <p:blipFill rotWithShape="1">
          <a:blip r:embed="rId21">
            <a:alphaModFix/>
          </a:blip>
          <a:srcRect b="0" l="0" r="0" t="0"/>
          <a:stretch/>
        </p:blipFill>
        <p:spPr>
          <a:xfrm>
            <a:off x="8121440" y="4816183"/>
            <a:ext cx="45611" cy="49513"/>
          </a:xfrm>
          <a:prstGeom prst="rect">
            <a:avLst/>
          </a:prstGeom>
          <a:noFill/>
          <a:ln>
            <a:noFill/>
          </a:ln>
        </p:spPr>
      </p:pic>
      <p:pic>
        <p:nvPicPr>
          <p:cNvPr descr="preencoded.png" id="2671" name="Google Shape;2671;p20"/>
          <p:cNvPicPr preferRelativeResize="0"/>
          <p:nvPr/>
        </p:nvPicPr>
        <p:blipFill rotWithShape="1">
          <a:blip r:embed="rId22">
            <a:alphaModFix/>
          </a:blip>
          <a:srcRect b="0" l="0" r="0" t="0"/>
          <a:stretch/>
        </p:blipFill>
        <p:spPr>
          <a:xfrm>
            <a:off x="8129443" y="4820264"/>
            <a:ext cx="12779" cy="39988"/>
          </a:xfrm>
          <a:prstGeom prst="rect">
            <a:avLst/>
          </a:prstGeom>
          <a:noFill/>
          <a:ln>
            <a:noFill/>
          </a:ln>
        </p:spPr>
      </p:pic>
      <p:pic>
        <p:nvPicPr>
          <p:cNvPr descr="preencoded.png" id="2672" name="Google Shape;2672;p20"/>
          <p:cNvPicPr preferRelativeResize="0"/>
          <p:nvPr/>
        </p:nvPicPr>
        <p:blipFill rotWithShape="1">
          <a:blip r:embed="rId23">
            <a:alphaModFix/>
          </a:blip>
          <a:srcRect b="0" l="0" r="0" t="0"/>
          <a:stretch/>
        </p:blipFill>
        <p:spPr>
          <a:xfrm>
            <a:off x="8015024" y="4699132"/>
            <a:ext cx="12514" cy="4437"/>
          </a:xfrm>
          <a:prstGeom prst="rect">
            <a:avLst/>
          </a:prstGeom>
          <a:noFill/>
          <a:ln>
            <a:noFill/>
          </a:ln>
        </p:spPr>
      </p:pic>
      <p:pic>
        <p:nvPicPr>
          <p:cNvPr descr="preencoded.png" id="2673" name="Google Shape;2673;p20"/>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2674" name="Google Shape;2674;p20"/>
          <p:cNvPicPr preferRelativeResize="0"/>
          <p:nvPr/>
        </p:nvPicPr>
        <p:blipFill rotWithShape="1">
          <a:blip r:embed="rId25">
            <a:alphaModFix/>
          </a:blip>
          <a:srcRect b="0" l="0" r="0" t="0"/>
          <a:stretch/>
        </p:blipFill>
        <p:spPr>
          <a:xfrm>
            <a:off x="8008036" y="4707838"/>
            <a:ext cx="17401" cy="3960"/>
          </a:xfrm>
          <a:prstGeom prst="rect">
            <a:avLst/>
          </a:prstGeom>
          <a:noFill/>
          <a:ln>
            <a:noFill/>
          </a:ln>
        </p:spPr>
      </p:pic>
      <p:pic>
        <p:nvPicPr>
          <p:cNvPr descr="preencoded.png" id="2675" name="Google Shape;2675;p20"/>
          <p:cNvPicPr preferRelativeResize="0"/>
          <p:nvPr/>
        </p:nvPicPr>
        <p:blipFill rotWithShape="1">
          <a:blip r:embed="rId26">
            <a:alphaModFix/>
          </a:blip>
          <a:srcRect b="0" l="0" r="0" t="0"/>
          <a:stretch/>
        </p:blipFill>
        <p:spPr>
          <a:xfrm>
            <a:off x="8018636" y="4695211"/>
            <a:ext cx="10341" cy="4358"/>
          </a:xfrm>
          <a:prstGeom prst="rect">
            <a:avLst/>
          </a:prstGeom>
          <a:noFill/>
          <a:ln>
            <a:noFill/>
          </a:ln>
        </p:spPr>
      </p:pic>
      <p:pic>
        <p:nvPicPr>
          <p:cNvPr descr="preencoded.png" id="2676" name="Google Shape;2676;p20"/>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2677" name="Google Shape;2677;p20"/>
          <p:cNvPicPr preferRelativeResize="0"/>
          <p:nvPr/>
        </p:nvPicPr>
        <p:blipFill rotWithShape="1">
          <a:blip r:embed="rId28">
            <a:alphaModFix/>
          </a:blip>
          <a:srcRect b="0" l="0" r="0" t="0"/>
          <a:stretch/>
        </p:blipFill>
        <p:spPr>
          <a:xfrm>
            <a:off x="8026026" y="4688163"/>
            <a:ext cx="6547" cy="3709"/>
          </a:xfrm>
          <a:prstGeom prst="rect">
            <a:avLst/>
          </a:prstGeom>
          <a:noFill/>
          <a:ln>
            <a:noFill/>
          </a:ln>
        </p:spPr>
      </p:pic>
      <p:pic>
        <p:nvPicPr>
          <p:cNvPr descr="preencoded.png" id="2678" name="Google Shape;2678;p20"/>
          <p:cNvPicPr preferRelativeResize="0"/>
          <p:nvPr/>
        </p:nvPicPr>
        <p:blipFill rotWithShape="1">
          <a:blip r:embed="rId29">
            <a:alphaModFix/>
          </a:blip>
          <a:srcRect b="0" l="0" r="0" t="0"/>
          <a:stretch/>
        </p:blipFill>
        <p:spPr>
          <a:xfrm>
            <a:off x="7984883" y="4749405"/>
            <a:ext cx="44089" cy="20041"/>
          </a:xfrm>
          <a:prstGeom prst="rect">
            <a:avLst/>
          </a:prstGeom>
          <a:noFill/>
          <a:ln>
            <a:noFill/>
          </a:ln>
        </p:spPr>
      </p:pic>
      <p:pic>
        <p:nvPicPr>
          <p:cNvPr descr="preencoded.png" id="2679" name="Google Shape;2679;p20"/>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2680" name="Google Shape;2680;p20"/>
          <p:cNvPicPr preferRelativeResize="0"/>
          <p:nvPr/>
        </p:nvPicPr>
        <p:blipFill rotWithShape="1">
          <a:blip r:embed="rId31">
            <a:alphaModFix/>
          </a:blip>
          <a:srcRect b="0" l="0" r="0" t="0"/>
          <a:stretch/>
        </p:blipFill>
        <p:spPr>
          <a:xfrm>
            <a:off x="7986333" y="4745413"/>
            <a:ext cx="41204" cy="15676"/>
          </a:xfrm>
          <a:prstGeom prst="rect">
            <a:avLst/>
          </a:prstGeom>
          <a:noFill/>
          <a:ln>
            <a:noFill/>
          </a:ln>
        </p:spPr>
      </p:pic>
      <p:pic>
        <p:nvPicPr>
          <p:cNvPr descr="preencoded.png" id="2681" name="Google Shape;2681;p20"/>
          <p:cNvPicPr preferRelativeResize="0"/>
          <p:nvPr/>
        </p:nvPicPr>
        <p:blipFill rotWithShape="1">
          <a:blip r:embed="rId32">
            <a:alphaModFix/>
          </a:blip>
          <a:srcRect b="0" l="0" r="0" t="0"/>
          <a:stretch/>
        </p:blipFill>
        <p:spPr>
          <a:xfrm>
            <a:off x="7983863" y="4753310"/>
            <a:ext cx="46786" cy="24938"/>
          </a:xfrm>
          <a:prstGeom prst="rect">
            <a:avLst/>
          </a:prstGeom>
          <a:noFill/>
          <a:ln>
            <a:noFill/>
          </a:ln>
        </p:spPr>
      </p:pic>
      <p:pic>
        <p:nvPicPr>
          <p:cNvPr descr="preencoded.png" id="2682" name="Google Shape;2682;p20"/>
          <p:cNvPicPr preferRelativeResize="0"/>
          <p:nvPr/>
        </p:nvPicPr>
        <p:blipFill rotWithShape="1">
          <a:blip r:embed="rId33">
            <a:alphaModFix/>
          </a:blip>
          <a:srcRect b="0" l="0" r="0" t="0"/>
          <a:stretch/>
        </p:blipFill>
        <p:spPr>
          <a:xfrm>
            <a:off x="7990337" y="4737178"/>
            <a:ext cx="35099" cy="8490"/>
          </a:xfrm>
          <a:prstGeom prst="rect">
            <a:avLst/>
          </a:prstGeom>
          <a:noFill/>
          <a:ln>
            <a:noFill/>
          </a:ln>
        </p:spPr>
      </p:pic>
      <p:pic>
        <p:nvPicPr>
          <p:cNvPr descr="preencoded.png" id="2683" name="Google Shape;2683;p20"/>
          <p:cNvPicPr preferRelativeResize="0"/>
          <p:nvPr/>
        </p:nvPicPr>
        <p:blipFill rotWithShape="1">
          <a:blip r:embed="rId34">
            <a:alphaModFix/>
          </a:blip>
          <a:srcRect b="0" l="0" r="0" t="0"/>
          <a:stretch/>
        </p:blipFill>
        <p:spPr>
          <a:xfrm>
            <a:off x="7998390" y="4723309"/>
            <a:ext cx="25855" cy="2418"/>
          </a:xfrm>
          <a:prstGeom prst="rect">
            <a:avLst/>
          </a:prstGeom>
          <a:noFill/>
          <a:ln>
            <a:noFill/>
          </a:ln>
        </p:spPr>
      </p:pic>
      <p:pic>
        <p:nvPicPr>
          <p:cNvPr descr="preencoded.png" id="2684" name="Google Shape;2684;p20"/>
          <p:cNvPicPr preferRelativeResize="0"/>
          <p:nvPr/>
        </p:nvPicPr>
        <p:blipFill rotWithShape="1">
          <a:blip r:embed="rId35">
            <a:alphaModFix/>
          </a:blip>
          <a:srcRect b="0" l="0" r="0" t="0"/>
          <a:stretch/>
        </p:blipFill>
        <p:spPr>
          <a:xfrm>
            <a:off x="7995483" y="4728739"/>
            <a:ext cx="28894" cy="3221"/>
          </a:xfrm>
          <a:prstGeom prst="rect">
            <a:avLst/>
          </a:prstGeom>
          <a:noFill/>
          <a:ln>
            <a:noFill/>
          </a:ln>
        </p:spPr>
      </p:pic>
      <p:pic>
        <p:nvPicPr>
          <p:cNvPr descr="preencoded.png" id="2685" name="Google Shape;2685;p20"/>
          <p:cNvPicPr preferRelativeResize="0"/>
          <p:nvPr/>
        </p:nvPicPr>
        <p:blipFill rotWithShape="1">
          <a:blip r:embed="rId36">
            <a:alphaModFix/>
          </a:blip>
          <a:srcRect b="0" l="0" r="0" t="0"/>
          <a:stretch/>
        </p:blipFill>
        <p:spPr>
          <a:xfrm>
            <a:off x="7992781" y="4732976"/>
            <a:ext cx="31989" cy="5628"/>
          </a:xfrm>
          <a:prstGeom prst="rect">
            <a:avLst/>
          </a:prstGeom>
          <a:noFill/>
          <a:ln>
            <a:noFill/>
          </a:ln>
        </p:spPr>
      </p:pic>
      <p:pic>
        <p:nvPicPr>
          <p:cNvPr descr="preencoded.png" id="2686" name="Google Shape;2686;p20"/>
          <p:cNvPicPr preferRelativeResize="0"/>
          <p:nvPr/>
        </p:nvPicPr>
        <p:blipFill rotWithShape="1">
          <a:blip r:embed="rId37">
            <a:alphaModFix/>
          </a:blip>
          <a:srcRect b="0" l="0" r="0" t="0"/>
          <a:stretch/>
        </p:blipFill>
        <p:spPr>
          <a:xfrm>
            <a:off x="8001462" y="4717814"/>
            <a:ext cx="22910" cy="2423"/>
          </a:xfrm>
          <a:prstGeom prst="rect">
            <a:avLst/>
          </a:prstGeom>
          <a:noFill/>
          <a:ln>
            <a:noFill/>
          </a:ln>
        </p:spPr>
      </p:pic>
      <p:pic>
        <p:nvPicPr>
          <p:cNvPr descr="preencoded.png" id="2687" name="Google Shape;2687;p20"/>
          <p:cNvPicPr preferRelativeResize="0"/>
          <p:nvPr/>
        </p:nvPicPr>
        <p:blipFill rotWithShape="1">
          <a:blip r:embed="rId38">
            <a:alphaModFix/>
          </a:blip>
          <a:srcRect b="0" l="0" r="0" t="0"/>
          <a:stretch/>
        </p:blipFill>
        <p:spPr>
          <a:xfrm>
            <a:off x="8158779" y="4717819"/>
            <a:ext cx="22839" cy="2411"/>
          </a:xfrm>
          <a:prstGeom prst="rect">
            <a:avLst/>
          </a:prstGeom>
          <a:noFill/>
          <a:ln>
            <a:noFill/>
          </a:ln>
        </p:spPr>
      </p:pic>
      <p:pic>
        <p:nvPicPr>
          <p:cNvPr descr="preencoded.png" id="2688" name="Google Shape;2688;p20"/>
          <p:cNvPicPr preferRelativeResize="0"/>
          <p:nvPr/>
        </p:nvPicPr>
        <p:blipFill rotWithShape="1">
          <a:blip r:embed="rId39">
            <a:alphaModFix/>
          </a:blip>
          <a:srcRect b="0" l="0" r="0" t="0"/>
          <a:stretch/>
        </p:blipFill>
        <p:spPr>
          <a:xfrm>
            <a:off x="8157720" y="4707861"/>
            <a:ext cx="17334" cy="3942"/>
          </a:xfrm>
          <a:prstGeom prst="rect">
            <a:avLst/>
          </a:prstGeom>
          <a:noFill/>
          <a:ln>
            <a:noFill/>
          </a:ln>
        </p:spPr>
      </p:pic>
      <p:pic>
        <p:nvPicPr>
          <p:cNvPr descr="preencoded.png" id="2689" name="Google Shape;2689;p20"/>
          <p:cNvPicPr preferRelativeResize="0"/>
          <p:nvPr/>
        </p:nvPicPr>
        <p:blipFill rotWithShape="1">
          <a:blip r:embed="rId40">
            <a:alphaModFix/>
          </a:blip>
          <a:srcRect b="0" l="0" r="0" t="0"/>
          <a:stretch/>
        </p:blipFill>
        <p:spPr>
          <a:xfrm>
            <a:off x="8158376" y="4712673"/>
            <a:ext cx="20020" cy="3328"/>
          </a:xfrm>
          <a:prstGeom prst="rect">
            <a:avLst/>
          </a:prstGeom>
          <a:noFill/>
          <a:ln>
            <a:noFill/>
          </a:ln>
        </p:spPr>
      </p:pic>
      <p:pic>
        <p:nvPicPr>
          <p:cNvPr descr="preencoded.png" id="2690" name="Google Shape;2690;p20"/>
          <p:cNvPicPr preferRelativeResize="0"/>
          <p:nvPr/>
        </p:nvPicPr>
        <p:blipFill rotWithShape="1">
          <a:blip r:embed="rId41">
            <a:alphaModFix/>
          </a:blip>
          <a:srcRect b="0" l="0" r="0" t="0"/>
          <a:stretch/>
        </p:blipFill>
        <p:spPr>
          <a:xfrm>
            <a:off x="8156793" y="4703352"/>
            <a:ext cx="14808" cy="4293"/>
          </a:xfrm>
          <a:prstGeom prst="rect">
            <a:avLst/>
          </a:prstGeom>
          <a:noFill/>
          <a:ln>
            <a:noFill/>
          </a:ln>
        </p:spPr>
      </p:pic>
      <p:pic>
        <p:nvPicPr>
          <p:cNvPr descr="preencoded.png" id="2691" name="Google Shape;2691;p20"/>
          <p:cNvPicPr preferRelativeResize="0"/>
          <p:nvPr/>
        </p:nvPicPr>
        <p:blipFill rotWithShape="1">
          <a:blip r:embed="rId42">
            <a:alphaModFix/>
          </a:blip>
          <a:srcRect b="0" l="0" r="0" t="0"/>
          <a:stretch/>
        </p:blipFill>
        <p:spPr>
          <a:xfrm>
            <a:off x="8155624" y="4699155"/>
            <a:ext cx="12453" cy="4414"/>
          </a:xfrm>
          <a:prstGeom prst="rect">
            <a:avLst/>
          </a:prstGeom>
          <a:noFill/>
          <a:ln>
            <a:noFill/>
          </a:ln>
        </p:spPr>
      </p:pic>
      <p:pic>
        <p:nvPicPr>
          <p:cNvPr descr="preencoded.png" id="2692" name="Google Shape;2692;p20"/>
          <p:cNvPicPr preferRelativeResize="0"/>
          <p:nvPr/>
        </p:nvPicPr>
        <p:blipFill rotWithShape="1">
          <a:blip r:embed="rId28">
            <a:alphaModFix/>
          </a:blip>
          <a:srcRect b="0" l="0" r="0" t="0"/>
          <a:stretch/>
        </p:blipFill>
        <p:spPr>
          <a:xfrm>
            <a:off x="8022309" y="4691558"/>
            <a:ext cx="8345" cy="4109"/>
          </a:xfrm>
          <a:prstGeom prst="rect">
            <a:avLst/>
          </a:prstGeom>
          <a:noFill/>
          <a:ln>
            <a:noFill/>
          </a:ln>
        </p:spPr>
      </p:pic>
      <p:pic>
        <p:nvPicPr>
          <p:cNvPr descr="preencoded.png" id="2693" name="Google Shape;2693;p20"/>
          <p:cNvPicPr preferRelativeResize="0"/>
          <p:nvPr/>
        </p:nvPicPr>
        <p:blipFill rotWithShape="1">
          <a:blip r:embed="rId43">
            <a:alphaModFix/>
          </a:blip>
          <a:srcRect b="0" l="0" r="0" t="0"/>
          <a:stretch/>
        </p:blipFill>
        <p:spPr>
          <a:xfrm>
            <a:off x="8152502" y="4691579"/>
            <a:ext cx="8290" cy="4081"/>
          </a:xfrm>
          <a:prstGeom prst="rect">
            <a:avLst/>
          </a:prstGeom>
          <a:noFill/>
          <a:ln>
            <a:noFill/>
          </a:ln>
        </p:spPr>
      </p:pic>
      <p:pic>
        <p:nvPicPr>
          <p:cNvPr descr="preencoded.png" id="2694" name="Google Shape;2694;p20"/>
          <p:cNvPicPr preferRelativeResize="0"/>
          <p:nvPr/>
        </p:nvPicPr>
        <p:blipFill rotWithShape="1">
          <a:blip r:embed="rId44">
            <a:alphaModFix/>
          </a:blip>
          <a:srcRect b="0" l="0" r="0" t="0"/>
          <a:stretch/>
        </p:blipFill>
        <p:spPr>
          <a:xfrm>
            <a:off x="7983349" y="4757103"/>
            <a:ext cx="49218" cy="30361"/>
          </a:xfrm>
          <a:prstGeom prst="rect">
            <a:avLst/>
          </a:prstGeom>
          <a:noFill/>
          <a:ln>
            <a:noFill/>
          </a:ln>
        </p:spPr>
      </p:pic>
      <p:pic>
        <p:nvPicPr>
          <p:cNvPr descr="preencoded.png" id="2695" name="Google Shape;2695;p20"/>
          <p:cNvPicPr preferRelativeResize="0"/>
          <p:nvPr/>
        </p:nvPicPr>
        <p:blipFill rotWithShape="1">
          <a:blip r:embed="rId45">
            <a:alphaModFix/>
          </a:blip>
          <a:srcRect b="0" l="0" r="0" t="0"/>
          <a:stretch/>
        </p:blipFill>
        <p:spPr>
          <a:xfrm>
            <a:off x="8154185" y="4695234"/>
            <a:ext cx="10280" cy="4330"/>
          </a:xfrm>
          <a:prstGeom prst="rect">
            <a:avLst/>
          </a:prstGeom>
          <a:noFill/>
          <a:ln>
            <a:noFill/>
          </a:ln>
        </p:spPr>
      </p:pic>
      <p:pic>
        <p:nvPicPr>
          <p:cNvPr descr="preencoded.png" id="2696" name="Google Shape;2696;p20"/>
          <p:cNvPicPr preferRelativeResize="0"/>
          <p:nvPr/>
        </p:nvPicPr>
        <p:blipFill rotWithShape="1">
          <a:blip r:embed="rId28">
            <a:alphaModFix/>
          </a:blip>
          <a:srcRect b="0" l="0" r="0" t="0"/>
          <a:stretch/>
        </p:blipFill>
        <p:spPr>
          <a:xfrm>
            <a:off x="8150583" y="4688191"/>
            <a:ext cx="6497" cy="3681"/>
          </a:xfrm>
          <a:prstGeom prst="rect">
            <a:avLst/>
          </a:prstGeom>
          <a:noFill/>
          <a:ln>
            <a:noFill/>
          </a:ln>
        </p:spPr>
      </p:pic>
      <p:pic>
        <p:nvPicPr>
          <p:cNvPr descr="preencoded.png" id="2697" name="Google Shape;2697;p20"/>
          <p:cNvPicPr preferRelativeResize="0"/>
          <p:nvPr/>
        </p:nvPicPr>
        <p:blipFill rotWithShape="1">
          <a:blip r:embed="rId46">
            <a:alphaModFix/>
          </a:blip>
          <a:srcRect b="0" l="0" r="0" t="0"/>
          <a:stretch/>
        </p:blipFill>
        <p:spPr>
          <a:xfrm>
            <a:off x="8150583" y="4757098"/>
            <a:ext cx="49146" cy="30317"/>
          </a:xfrm>
          <a:prstGeom prst="rect">
            <a:avLst/>
          </a:prstGeom>
          <a:noFill/>
          <a:ln>
            <a:noFill/>
          </a:ln>
        </p:spPr>
      </p:pic>
      <p:pic>
        <p:nvPicPr>
          <p:cNvPr descr="preencoded.png" id="2698" name="Google Shape;2698;p20"/>
          <p:cNvPicPr preferRelativeResize="0"/>
          <p:nvPr/>
        </p:nvPicPr>
        <p:blipFill rotWithShape="1">
          <a:blip r:embed="rId47">
            <a:alphaModFix/>
          </a:blip>
          <a:srcRect b="0" l="0" r="0" t="0"/>
          <a:stretch/>
        </p:blipFill>
        <p:spPr>
          <a:xfrm>
            <a:off x="8158785" y="4728739"/>
            <a:ext cx="28817" cy="3211"/>
          </a:xfrm>
          <a:prstGeom prst="rect">
            <a:avLst/>
          </a:prstGeom>
          <a:noFill/>
          <a:ln>
            <a:noFill/>
          </a:ln>
        </p:spPr>
      </p:pic>
      <p:pic>
        <p:nvPicPr>
          <p:cNvPr descr="preencoded.png" id="2699" name="Google Shape;2699;p20"/>
          <p:cNvPicPr preferRelativeResize="0"/>
          <p:nvPr/>
        </p:nvPicPr>
        <p:blipFill rotWithShape="1">
          <a:blip r:embed="rId48">
            <a:alphaModFix/>
          </a:blip>
          <a:srcRect b="0" l="0" r="0" t="0"/>
          <a:stretch/>
        </p:blipFill>
        <p:spPr>
          <a:xfrm>
            <a:off x="8158382" y="4732969"/>
            <a:ext cx="31911" cy="5618"/>
          </a:xfrm>
          <a:prstGeom prst="rect">
            <a:avLst/>
          </a:prstGeom>
          <a:noFill/>
          <a:ln>
            <a:noFill/>
          </a:ln>
        </p:spPr>
      </p:pic>
      <p:pic>
        <p:nvPicPr>
          <p:cNvPr descr="preencoded.png" id="2700" name="Google Shape;2700;p20"/>
          <p:cNvPicPr preferRelativeResize="0"/>
          <p:nvPr/>
        </p:nvPicPr>
        <p:blipFill rotWithShape="1">
          <a:blip r:embed="rId49">
            <a:alphaModFix/>
          </a:blip>
          <a:srcRect b="0" l="0" r="0" t="0"/>
          <a:stretch/>
        </p:blipFill>
        <p:spPr>
          <a:xfrm>
            <a:off x="8157720" y="4737178"/>
            <a:ext cx="35016" cy="8467"/>
          </a:xfrm>
          <a:prstGeom prst="rect">
            <a:avLst/>
          </a:prstGeom>
          <a:noFill/>
          <a:ln>
            <a:noFill/>
          </a:ln>
        </p:spPr>
      </p:pic>
      <p:pic>
        <p:nvPicPr>
          <p:cNvPr descr="preencoded.png" id="2701" name="Google Shape;2701;p20"/>
          <p:cNvPicPr preferRelativeResize="0"/>
          <p:nvPr/>
        </p:nvPicPr>
        <p:blipFill rotWithShape="1">
          <a:blip r:embed="rId34">
            <a:alphaModFix/>
          </a:blip>
          <a:srcRect b="0" l="0" r="0" t="0"/>
          <a:stretch/>
        </p:blipFill>
        <p:spPr>
          <a:xfrm>
            <a:off x="8158911" y="4723309"/>
            <a:ext cx="25778" cy="2411"/>
          </a:xfrm>
          <a:prstGeom prst="rect">
            <a:avLst/>
          </a:prstGeom>
          <a:noFill/>
          <a:ln>
            <a:noFill/>
          </a:ln>
        </p:spPr>
      </p:pic>
      <p:pic>
        <p:nvPicPr>
          <p:cNvPr descr="preencoded.png" id="2702" name="Google Shape;2702;p20"/>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2703" name="Google Shape;2703;p20"/>
          <p:cNvPicPr preferRelativeResize="0"/>
          <p:nvPr/>
        </p:nvPicPr>
        <p:blipFill rotWithShape="1">
          <a:blip r:embed="rId51">
            <a:alphaModFix/>
          </a:blip>
          <a:srcRect b="0" l="0" r="0" t="0"/>
          <a:stretch/>
        </p:blipFill>
        <p:spPr>
          <a:xfrm>
            <a:off x="8154185" y="4749405"/>
            <a:ext cx="44006" cy="20008"/>
          </a:xfrm>
          <a:prstGeom prst="rect">
            <a:avLst/>
          </a:prstGeom>
          <a:noFill/>
          <a:ln>
            <a:noFill/>
          </a:ln>
        </p:spPr>
      </p:pic>
      <p:pic>
        <p:nvPicPr>
          <p:cNvPr descr="preencoded.png" id="2704" name="Google Shape;2704;p20"/>
          <p:cNvPicPr preferRelativeResize="0"/>
          <p:nvPr/>
        </p:nvPicPr>
        <p:blipFill rotWithShape="1">
          <a:blip r:embed="rId52">
            <a:alphaModFix/>
          </a:blip>
          <a:srcRect b="0" l="0" r="0" t="0"/>
          <a:stretch/>
        </p:blipFill>
        <p:spPr>
          <a:xfrm>
            <a:off x="8155618" y="4745403"/>
            <a:ext cx="41116" cy="15648"/>
          </a:xfrm>
          <a:prstGeom prst="rect">
            <a:avLst/>
          </a:prstGeom>
          <a:noFill/>
          <a:ln>
            <a:noFill/>
          </a:ln>
        </p:spPr>
      </p:pic>
      <p:pic>
        <p:nvPicPr>
          <p:cNvPr descr="preencoded.png" id="2705" name="Google Shape;2705;p20"/>
          <p:cNvPicPr preferRelativeResize="0"/>
          <p:nvPr/>
        </p:nvPicPr>
        <p:blipFill rotWithShape="1">
          <a:blip r:embed="rId53">
            <a:alphaModFix/>
          </a:blip>
          <a:srcRect b="0" l="0" r="0" t="0"/>
          <a:stretch/>
        </p:blipFill>
        <p:spPr>
          <a:xfrm>
            <a:off x="8156799" y="4741320"/>
            <a:ext cx="38110" cy="11811"/>
          </a:xfrm>
          <a:prstGeom prst="rect">
            <a:avLst/>
          </a:prstGeom>
          <a:noFill/>
          <a:ln>
            <a:noFill/>
          </a:ln>
        </p:spPr>
      </p:pic>
      <p:pic>
        <p:nvPicPr>
          <p:cNvPr descr="preencoded.png" id="2706" name="Google Shape;2706;p20"/>
          <p:cNvPicPr preferRelativeResize="0"/>
          <p:nvPr/>
        </p:nvPicPr>
        <p:blipFill rotWithShape="1">
          <a:blip r:embed="rId54">
            <a:alphaModFix/>
          </a:blip>
          <a:srcRect b="0" l="0" r="0" t="0"/>
          <a:stretch/>
        </p:blipFill>
        <p:spPr>
          <a:xfrm>
            <a:off x="7983366" y="4663376"/>
            <a:ext cx="216469" cy="256522"/>
          </a:xfrm>
          <a:prstGeom prst="rect">
            <a:avLst/>
          </a:prstGeom>
          <a:noFill/>
          <a:ln>
            <a:noFill/>
          </a:ln>
        </p:spPr>
      </p:pic>
      <p:pic>
        <p:nvPicPr>
          <p:cNvPr descr="preencoded.png" id="2707" name="Google Shape;2707;p20"/>
          <p:cNvPicPr preferRelativeResize="0"/>
          <p:nvPr/>
        </p:nvPicPr>
        <p:blipFill rotWithShape="1">
          <a:blip r:embed="rId55">
            <a:alphaModFix/>
          </a:blip>
          <a:srcRect b="0" l="0" r="0" t="0"/>
          <a:stretch/>
        </p:blipFill>
        <p:spPr>
          <a:xfrm>
            <a:off x="7960781" y="4763130"/>
            <a:ext cx="15476" cy="16925"/>
          </a:xfrm>
          <a:prstGeom prst="rect">
            <a:avLst/>
          </a:prstGeom>
          <a:noFill/>
          <a:ln>
            <a:noFill/>
          </a:ln>
        </p:spPr>
      </p:pic>
      <p:pic>
        <p:nvPicPr>
          <p:cNvPr descr="preencoded.png" id="2708" name="Google Shape;2708;p20"/>
          <p:cNvPicPr preferRelativeResize="0"/>
          <p:nvPr/>
        </p:nvPicPr>
        <p:blipFill rotWithShape="1">
          <a:blip r:embed="rId56">
            <a:alphaModFix/>
          </a:blip>
          <a:srcRect b="0" l="0" r="0" t="0"/>
          <a:stretch/>
        </p:blipFill>
        <p:spPr>
          <a:xfrm>
            <a:off x="7963423" y="4742385"/>
            <a:ext cx="17263" cy="20073"/>
          </a:xfrm>
          <a:prstGeom prst="rect">
            <a:avLst/>
          </a:prstGeom>
          <a:noFill/>
          <a:ln>
            <a:noFill/>
          </a:ln>
        </p:spPr>
      </p:pic>
      <p:pic>
        <p:nvPicPr>
          <p:cNvPr descr="preencoded.png" id="2709" name="Google Shape;2709;p20"/>
          <p:cNvPicPr preferRelativeResize="0"/>
          <p:nvPr/>
        </p:nvPicPr>
        <p:blipFill rotWithShape="1">
          <a:blip r:embed="rId57">
            <a:alphaModFix/>
          </a:blip>
          <a:srcRect b="0" l="0" r="0" t="0"/>
          <a:stretch/>
        </p:blipFill>
        <p:spPr>
          <a:xfrm>
            <a:off x="7968761" y="4730002"/>
            <a:ext cx="16121" cy="12792"/>
          </a:xfrm>
          <a:prstGeom prst="rect">
            <a:avLst/>
          </a:prstGeom>
          <a:noFill/>
          <a:ln>
            <a:noFill/>
          </a:ln>
        </p:spPr>
      </p:pic>
      <p:pic>
        <p:nvPicPr>
          <p:cNvPr descr="preencoded.png" id="2710" name="Google Shape;2710;p20"/>
          <p:cNvPicPr preferRelativeResize="0"/>
          <p:nvPr/>
        </p:nvPicPr>
        <p:blipFill rotWithShape="1">
          <a:blip r:embed="rId58">
            <a:alphaModFix/>
          </a:blip>
          <a:srcRect b="0" l="0" r="0" t="0"/>
          <a:stretch/>
        </p:blipFill>
        <p:spPr>
          <a:xfrm>
            <a:off x="7972788" y="4710522"/>
            <a:ext cx="17279" cy="16320"/>
          </a:xfrm>
          <a:prstGeom prst="rect">
            <a:avLst/>
          </a:prstGeom>
          <a:noFill/>
          <a:ln>
            <a:noFill/>
          </a:ln>
        </p:spPr>
      </p:pic>
      <p:pic>
        <p:nvPicPr>
          <p:cNvPr descr="preencoded.png" id="2711" name="Google Shape;2711;p20"/>
          <p:cNvPicPr preferRelativeResize="0"/>
          <p:nvPr/>
        </p:nvPicPr>
        <p:blipFill rotWithShape="1">
          <a:blip r:embed="rId59">
            <a:alphaModFix/>
          </a:blip>
          <a:srcRect b="0" l="0" r="0" t="0"/>
          <a:stretch/>
        </p:blipFill>
        <p:spPr>
          <a:xfrm>
            <a:off x="7981744" y="4696125"/>
            <a:ext cx="19265" cy="18920"/>
          </a:xfrm>
          <a:prstGeom prst="rect">
            <a:avLst/>
          </a:prstGeom>
          <a:noFill/>
          <a:ln>
            <a:noFill/>
          </a:ln>
        </p:spPr>
      </p:pic>
      <p:pic>
        <p:nvPicPr>
          <p:cNvPr descr="preencoded.png" id="2712" name="Google Shape;2712;p20"/>
          <p:cNvPicPr preferRelativeResize="0"/>
          <p:nvPr/>
        </p:nvPicPr>
        <p:blipFill rotWithShape="1">
          <a:blip r:embed="rId60">
            <a:alphaModFix/>
          </a:blip>
          <a:srcRect b="0" l="0" r="0" t="0"/>
          <a:stretch/>
        </p:blipFill>
        <p:spPr>
          <a:xfrm>
            <a:off x="7991881" y="4681512"/>
            <a:ext cx="21250" cy="18987"/>
          </a:xfrm>
          <a:prstGeom prst="rect">
            <a:avLst/>
          </a:prstGeom>
          <a:noFill/>
          <a:ln>
            <a:noFill/>
          </a:ln>
        </p:spPr>
      </p:pic>
      <p:pic>
        <p:nvPicPr>
          <p:cNvPr descr="preencoded.png" id="2713" name="Google Shape;2713;p20"/>
          <p:cNvPicPr preferRelativeResize="0"/>
          <p:nvPr/>
        </p:nvPicPr>
        <p:blipFill rotWithShape="1">
          <a:blip r:embed="rId61">
            <a:alphaModFix/>
          </a:blip>
          <a:srcRect b="0" l="0" r="0" t="0"/>
          <a:stretch/>
        </p:blipFill>
        <p:spPr>
          <a:xfrm>
            <a:off x="8007099" y="4667906"/>
            <a:ext cx="14765" cy="18355"/>
          </a:xfrm>
          <a:prstGeom prst="rect">
            <a:avLst/>
          </a:prstGeom>
          <a:noFill/>
          <a:ln>
            <a:noFill/>
          </a:ln>
        </p:spPr>
      </p:pic>
      <p:pic>
        <p:nvPicPr>
          <p:cNvPr descr="preencoded.png" id="2714" name="Google Shape;2714;p20"/>
          <p:cNvPicPr preferRelativeResize="0"/>
          <p:nvPr/>
        </p:nvPicPr>
        <p:blipFill rotWithShape="1">
          <a:blip r:embed="rId62">
            <a:alphaModFix/>
          </a:blip>
          <a:srcRect b="0" l="0" r="0" t="0"/>
          <a:stretch/>
        </p:blipFill>
        <p:spPr>
          <a:xfrm>
            <a:off x="8017792" y="4659211"/>
            <a:ext cx="15299" cy="16497"/>
          </a:xfrm>
          <a:prstGeom prst="rect">
            <a:avLst/>
          </a:prstGeom>
          <a:noFill/>
          <a:ln>
            <a:noFill/>
          </a:ln>
        </p:spPr>
      </p:pic>
      <p:pic>
        <p:nvPicPr>
          <p:cNvPr descr="preencoded.png" id="2715" name="Google Shape;2715;p20"/>
          <p:cNvPicPr preferRelativeResize="0"/>
          <p:nvPr/>
        </p:nvPicPr>
        <p:blipFill rotWithShape="1">
          <a:blip r:embed="rId63">
            <a:alphaModFix/>
          </a:blip>
          <a:srcRect b="0" l="0" r="0" t="0"/>
          <a:stretch/>
        </p:blipFill>
        <p:spPr>
          <a:xfrm>
            <a:off x="8028773" y="4650967"/>
            <a:ext cx="18369" cy="17620"/>
          </a:xfrm>
          <a:prstGeom prst="rect">
            <a:avLst/>
          </a:prstGeom>
          <a:noFill/>
          <a:ln>
            <a:noFill/>
          </a:ln>
        </p:spPr>
      </p:pic>
      <p:pic>
        <p:nvPicPr>
          <p:cNvPr descr="preencoded.png" id="2716" name="Google Shape;2716;p20"/>
          <p:cNvPicPr preferRelativeResize="0"/>
          <p:nvPr/>
        </p:nvPicPr>
        <p:blipFill rotWithShape="1">
          <a:blip r:embed="rId64">
            <a:alphaModFix/>
          </a:blip>
          <a:srcRect b="0" l="0" r="0" t="0"/>
          <a:stretch/>
        </p:blipFill>
        <p:spPr>
          <a:xfrm>
            <a:off x="8050624" y="4643124"/>
            <a:ext cx="16116" cy="17008"/>
          </a:xfrm>
          <a:prstGeom prst="rect">
            <a:avLst/>
          </a:prstGeom>
          <a:noFill/>
          <a:ln>
            <a:noFill/>
          </a:ln>
        </p:spPr>
      </p:pic>
      <p:pic>
        <p:nvPicPr>
          <p:cNvPr descr="preencoded.png" id="2717" name="Google Shape;2717;p20"/>
          <p:cNvPicPr preferRelativeResize="0"/>
          <p:nvPr/>
        </p:nvPicPr>
        <p:blipFill rotWithShape="1">
          <a:blip r:embed="rId65">
            <a:alphaModFix/>
          </a:blip>
          <a:srcRect b="0" l="0" r="0" t="0"/>
          <a:stretch/>
        </p:blipFill>
        <p:spPr>
          <a:xfrm>
            <a:off x="8066487" y="4638875"/>
            <a:ext cx="17052" cy="15311"/>
          </a:xfrm>
          <a:prstGeom prst="rect">
            <a:avLst/>
          </a:prstGeom>
          <a:noFill/>
          <a:ln>
            <a:noFill/>
          </a:ln>
        </p:spPr>
      </p:pic>
      <p:pic>
        <p:nvPicPr>
          <p:cNvPr descr="preencoded.png" id="2718" name="Google Shape;2718;p20"/>
          <p:cNvPicPr preferRelativeResize="0"/>
          <p:nvPr/>
        </p:nvPicPr>
        <p:blipFill rotWithShape="1">
          <a:blip r:embed="rId66">
            <a:alphaModFix/>
          </a:blip>
          <a:srcRect b="0" l="0" r="0" t="0"/>
          <a:stretch/>
        </p:blipFill>
        <p:spPr>
          <a:xfrm>
            <a:off x="8094642" y="4637589"/>
            <a:ext cx="15001" cy="14950"/>
          </a:xfrm>
          <a:prstGeom prst="rect">
            <a:avLst/>
          </a:prstGeom>
          <a:noFill/>
          <a:ln>
            <a:noFill/>
          </a:ln>
        </p:spPr>
      </p:pic>
      <p:pic>
        <p:nvPicPr>
          <p:cNvPr descr="preencoded.png" id="2719" name="Google Shape;2719;p20"/>
          <p:cNvPicPr preferRelativeResize="0"/>
          <p:nvPr/>
        </p:nvPicPr>
        <p:blipFill rotWithShape="1">
          <a:blip r:embed="rId67">
            <a:alphaModFix/>
          </a:blip>
          <a:srcRect b="0" l="0" r="0" t="0"/>
          <a:stretch/>
        </p:blipFill>
        <p:spPr>
          <a:xfrm>
            <a:off x="8111265" y="4640045"/>
            <a:ext cx="11748" cy="15820"/>
          </a:xfrm>
          <a:prstGeom prst="rect">
            <a:avLst/>
          </a:prstGeom>
          <a:noFill/>
          <a:ln>
            <a:noFill/>
          </a:ln>
        </p:spPr>
      </p:pic>
      <p:pic>
        <p:nvPicPr>
          <p:cNvPr descr="preencoded.png" id="2720" name="Google Shape;2720;p20"/>
          <p:cNvPicPr preferRelativeResize="0"/>
          <p:nvPr/>
        </p:nvPicPr>
        <p:blipFill rotWithShape="1">
          <a:blip r:embed="rId68">
            <a:alphaModFix/>
          </a:blip>
          <a:srcRect b="0" l="0" r="0" t="0"/>
          <a:stretch/>
        </p:blipFill>
        <p:spPr>
          <a:xfrm>
            <a:off x="8122566" y="4643568"/>
            <a:ext cx="21339" cy="19059"/>
          </a:xfrm>
          <a:prstGeom prst="rect">
            <a:avLst/>
          </a:prstGeom>
          <a:noFill/>
          <a:ln>
            <a:noFill/>
          </a:ln>
        </p:spPr>
      </p:pic>
      <p:pic>
        <p:nvPicPr>
          <p:cNvPr descr="preencoded.png" id="2721" name="Google Shape;2721;p20"/>
          <p:cNvPicPr preferRelativeResize="0"/>
          <p:nvPr/>
        </p:nvPicPr>
        <p:blipFill rotWithShape="1">
          <a:blip r:embed="rId69">
            <a:alphaModFix/>
          </a:blip>
          <a:srcRect b="0" l="0" r="0" t="0"/>
          <a:stretch/>
        </p:blipFill>
        <p:spPr>
          <a:xfrm>
            <a:off x="8140728" y="4652788"/>
            <a:ext cx="14660" cy="16569"/>
          </a:xfrm>
          <a:prstGeom prst="rect">
            <a:avLst/>
          </a:prstGeom>
          <a:noFill/>
          <a:ln>
            <a:noFill/>
          </a:ln>
        </p:spPr>
      </p:pic>
      <p:pic>
        <p:nvPicPr>
          <p:cNvPr descr="preencoded.png" id="2722" name="Google Shape;2722;p20"/>
          <p:cNvPicPr preferRelativeResize="0"/>
          <p:nvPr/>
        </p:nvPicPr>
        <p:blipFill rotWithShape="1">
          <a:blip r:embed="rId70">
            <a:alphaModFix/>
          </a:blip>
          <a:srcRect b="0" l="0" r="0" t="0"/>
          <a:stretch/>
        </p:blipFill>
        <p:spPr>
          <a:xfrm>
            <a:off x="8150832" y="4661974"/>
            <a:ext cx="17743" cy="15083"/>
          </a:xfrm>
          <a:prstGeom prst="rect">
            <a:avLst/>
          </a:prstGeom>
          <a:noFill/>
          <a:ln>
            <a:noFill/>
          </a:ln>
        </p:spPr>
      </p:pic>
      <p:pic>
        <p:nvPicPr>
          <p:cNvPr descr="preencoded.png" id="2723" name="Google Shape;2723;p20"/>
          <p:cNvPicPr preferRelativeResize="0"/>
          <p:nvPr/>
        </p:nvPicPr>
        <p:blipFill rotWithShape="1">
          <a:blip r:embed="rId71">
            <a:alphaModFix/>
          </a:blip>
          <a:srcRect b="0" l="0" r="0" t="0"/>
          <a:stretch/>
        </p:blipFill>
        <p:spPr>
          <a:xfrm>
            <a:off x="8170069" y="4676961"/>
            <a:ext cx="18206" cy="17973"/>
          </a:xfrm>
          <a:prstGeom prst="rect">
            <a:avLst/>
          </a:prstGeom>
          <a:noFill/>
          <a:ln>
            <a:noFill/>
          </a:ln>
        </p:spPr>
      </p:pic>
      <p:pic>
        <p:nvPicPr>
          <p:cNvPr descr="preencoded.png" id="2724" name="Google Shape;2724;p20"/>
          <p:cNvPicPr preferRelativeResize="0"/>
          <p:nvPr/>
        </p:nvPicPr>
        <p:blipFill rotWithShape="1">
          <a:blip r:embed="rId72">
            <a:alphaModFix/>
          </a:blip>
          <a:srcRect b="0" l="0" r="0" t="0"/>
          <a:stretch/>
        </p:blipFill>
        <p:spPr>
          <a:xfrm>
            <a:off x="8179422" y="4691951"/>
            <a:ext cx="19127" cy="19396"/>
          </a:xfrm>
          <a:prstGeom prst="rect">
            <a:avLst/>
          </a:prstGeom>
          <a:noFill/>
          <a:ln>
            <a:noFill/>
          </a:ln>
        </p:spPr>
      </p:pic>
      <p:pic>
        <p:nvPicPr>
          <p:cNvPr descr="preencoded.png" id="2725" name="Google Shape;2725;p20"/>
          <p:cNvPicPr preferRelativeResize="0"/>
          <p:nvPr/>
        </p:nvPicPr>
        <p:blipFill rotWithShape="1">
          <a:blip r:embed="rId73">
            <a:alphaModFix/>
          </a:blip>
          <a:srcRect b="0" l="0" r="0" t="0"/>
          <a:stretch/>
        </p:blipFill>
        <p:spPr>
          <a:xfrm>
            <a:off x="8188655" y="4707799"/>
            <a:ext cx="17818" cy="21022"/>
          </a:xfrm>
          <a:prstGeom prst="rect">
            <a:avLst/>
          </a:prstGeom>
          <a:noFill/>
          <a:ln>
            <a:noFill/>
          </a:ln>
        </p:spPr>
      </p:pic>
      <p:pic>
        <p:nvPicPr>
          <p:cNvPr descr="preencoded.png" id="2726" name="Google Shape;2726;p20"/>
          <p:cNvPicPr preferRelativeResize="0"/>
          <p:nvPr/>
        </p:nvPicPr>
        <p:blipFill rotWithShape="1">
          <a:blip r:embed="rId74">
            <a:alphaModFix/>
          </a:blip>
          <a:srcRect b="0" l="0" r="0" t="0"/>
          <a:stretch/>
        </p:blipFill>
        <p:spPr>
          <a:xfrm>
            <a:off x="8196619" y="4726065"/>
            <a:ext cx="17049" cy="20213"/>
          </a:xfrm>
          <a:prstGeom prst="rect">
            <a:avLst/>
          </a:prstGeom>
          <a:noFill/>
          <a:ln>
            <a:noFill/>
          </a:ln>
        </p:spPr>
      </p:pic>
      <p:pic>
        <p:nvPicPr>
          <p:cNvPr descr="preencoded.png" id="2727" name="Google Shape;2727;p20"/>
          <p:cNvPicPr preferRelativeResize="0"/>
          <p:nvPr/>
        </p:nvPicPr>
        <p:blipFill rotWithShape="1">
          <a:blip r:embed="rId75">
            <a:alphaModFix/>
          </a:blip>
          <a:srcRect b="0" l="0" r="0" t="0"/>
          <a:stretch/>
        </p:blipFill>
        <p:spPr>
          <a:xfrm>
            <a:off x="8202294" y="4746971"/>
            <a:ext cx="16232" cy="16608"/>
          </a:xfrm>
          <a:prstGeom prst="rect">
            <a:avLst/>
          </a:prstGeom>
          <a:noFill/>
          <a:ln>
            <a:noFill/>
          </a:ln>
        </p:spPr>
      </p:pic>
      <p:pic>
        <p:nvPicPr>
          <p:cNvPr descr="preencoded.png" id="2728" name="Google Shape;2728;p20"/>
          <p:cNvPicPr preferRelativeResize="0"/>
          <p:nvPr/>
        </p:nvPicPr>
        <p:blipFill rotWithShape="1">
          <a:blip r:embed="rId76">
            <a:alphaModFix/>
          </a:blip>
          <a:srcRect b="0" l="0" r="0" t="0"/>
          <a:stretch/>
        </p:blipFill>
        <p:spPr>
          <a:xfrm>
            <a:off x="8206326" y="4764232"/>
            <a:ext cx="15536" cy="15478"/>
          </a:xfrm>
          <a:prstGeom prst="rect">
            <a:avLst/>
          </a:prstGeom>
          <a:noFill/>
          <a:ln>
            <a:noFill/>
          </a:ln>
        </p:spPr>
      </p:pic>
      <p:pic>
        <p:nvPicPr>
          <p:cNvPr descr="preencoded.png" id="2729" name="Google Shape;2729;p20"/>
          <p:cNvPicPr preferRelativeResize="0"/>
          <p:nvPr/>
        </p:nvPicPr>
        <p:blipFill rotWithShape="1">
          <a:blip r:embed="rId77">
            <a:alphaModFix/>
          </a:blip>
          <a:srcRect b="0" l="0" r="0" t="0"/>
          <a:stretch/>
        </p:blipFill>
        <p:spPr>
          <a:xfrm>
            <a:off x="8292436" y="4803428"/>
            <a:ext cx="65086" cy="71451"/>
          </a:xfrm>
          <a:prstGeom prst="rect">
            <a:avLst/>
          </a:prstGeom>
          <a:noFill/>
          <a:ln>
            <a:noFill/>
          </a:ln>
        </p:spPr>
      </p:pic>
      <p:pic>
        <p:nvPicPr>
          <p:cNvPr descr="preencoded.png" id="2730" name="Google Shape;2730;p20"/>
          <p:cNvPicPr preferRelativeResize="0"/>
          <p:nvPr/>
        </p:nvPicPr>
        <p:blipFill rotWithShape="1">
          <a:blip r:embed="rId78">
            <a:alphaModFix/>
          </a:blip>
          <a:srcRect b="0" l="0" r="0" t="0"/>
          <a:stretch/>
        </p:blipFill>
        <p:spPr>
          <a:xfrm>
            <a:off x="8289734" y="4706401"/>
            <a:ext cx="75438" cy="73930"/>
          </a:xfrm>
          <a:prstGeom prst="rect">
            <a:avLst/>
          </a:prstGeom>
          <a:noFill/>
          <a:ln>
            <a:noFill/>
          </a:ln>
        </p:spPr>
      </p:pic>
      <p:pic>
        <p:nvPicPr>
          <p:cNvPr descr="preencoded.png" id="2731" name="Google Shape;2731;p20"/>
          <p:cNvPicPr preferRelativeResize="0"/>
          <p:nvPr/>
        </p:nvPicPr>
        <p:blipFill rotWithShape="1">
          <a:blip r:embed="rId79">
            <a:alphaModFix/>
          </a:blip>
          <a:srcRect b="0" l="0" r="0" t="0"/>
          <a:stretch/>
        </p:blipFill>
        <p:spPr>
          <a:xfrm>
            <a:off x="8845764" y="4706401"/>
            <a:ext cx="59335" cy="73237"/>
          </a:xfrm>
          <a:prstGeom prst="rect">
            <a:avLst/>
          </a:prstGeom>
          <a:noFill/>
          <a:ln>
            <a:noFill/>
          </a:ln>
        </p:spPr>
      </p:pic>
      <p:pic>
        <p:nvPicPr>
          <p:cNvPr descr="preencoded.png" id="2732" name="Google Shape;2732;p20"/>
          <p:cNvPicPr preferRelativeResize="0"/>
          <p:nvPr/>
        </p:nvPicPr>
        <p:blipFill rotWithShape="1">
          <a:blip r:embed="rId80">
            <a:alphaModFix/>
          </a:blip>
          <a:srcRect b="0" l="0" r="0" t="0"/>
          <a:stretch/>
        </p:blipFill>
        <p:spPr>
          <a:xfrm>
            <a:off x="8721361" y="4706401"/>
            <a:ext cx="59479" cy="73193"/>
          </a:xfrm>
          <a:prstGeom prst="rect">
            <a:avLst/>
          </a:prstGeom>
          <a:noFill/>
          <a:ln>
            <a:noFill/>
          </a:ln>
        </p:spPr>
      </p:pic>
      <p:pic>
        <p:nvPicPr>
          <p:cNvPr descr="preencoded.png" id="2733" name="Google Shape;2733;p20"/>
          <p:cNvPicPr preferRelativeResize="0"/>
          <p:nvPr/>
        </p:nvPicPr>
        <p:blipFill rotWithShape="1">
          <a:blip r:embed="rId81">
            <a:alphaModFix/>
          </a:blip>
          <a:srcRect b="0" l="0" r="0" t="0"/>
          <a:stretch/>
        </p:blipFill>
        <p:spPr>
          <a:xfrm>
            <a:off x="8584348" y="4803432"/>
            <a:ext cx="65086" cy="71447"/>
          </a:xfrm>
          <a:prstGeom prst="rect">
            <a:avLst/>
          </a:prstGeom>
          <a:noFill/>
          <a:ln>
            <a:noFill/>
          </a:ln>
        </p:spPr>
      </p:pic>
      <p:pic>
        <p:nvPicPr>
          <p:cNvPr descr="preencoded.png" id="2734" name="Google Shape;2734;p20"/>
          <p:cNvPicPr preferRelativeResize="0"/>
          <p:nvPr/>
        </p:nvPicPr>
        <p:blipFill rotWithShape="1">
          <a:blip r:embed="rId82">
            <a:alphaModFix/>
          </a:blip>
          <a:srcRect b="0" l="0" r="0" t="0"/>
          <a:stretch/>
        </p:blipFill>
        <p:spPr>
          <a:xfrm>
            <a:off x="8786217" y="4725644"/>
            <a:ext cx="55771" cy="54283"/>
          </a:xfrm>
          <a:prstGeom prst="rect">
            <a:avLst/>
          </a:prstGeom>
          <a:noFill/>
          <a:ln>
            <a:noFill/>
          </a:ln>
        </p:spPr>
      </p:pic>
      <p:pic>
        <p:nvPicPr>
          <p:cNvPr descr="preencoded.png" id="2735" name="Google Shape;2735;p20"/>
          <p:cNvPicPr preferRelativeResize="0"/>
          <p:nvPr/>
        </p:nvPicPr>
        <p:blipFill rotWithShape="1">
          <a:blip r:embed="rId83">
            <a:alphaModFix/>
          </a:blip>
          <a:srcRect b="0" l="0" r="0" t="0"/>
          <a:stretch/>
        </p:blipFill>
        <p:spPr>
          <a:xfrm>
            <a:off x="8366649" y="4726102"/>
            <a:ext cx="63613" cy="51743"/>
          </a:xfrm>
          <a:prstGeom prst="rect">
            <a:avLst/>
          </a:prstGeom>
          <a:noFill/>
          <a:ln>
            <a:noFill/>
          </a:ln>
        </p:spPr>
      </p:pic>
      <p:pic>
        <p:nvPicPr>
          <p:cNvPr descr="preencoded.png" id="2736" name="Google Shape;2736;p20"/>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2737" name="Google Shape;2737;p20"/>
          <p:cNvPicPr preferRelativeResize="0"/>
          <p:nvPr/>
        </p:nvPicPr>
        <p:blipFill rotWithShape="1">
          <a:blip r:embed="rId85">
            <a:alphaModFix/>
          </a:blip>
          <a:srcRect b="0" l="0" r="0" t="0"/>
          <a:stretch/>
        </p:blipFill>
        <p:spPr>
          <a:xfrm>
            <a:off x="8811981" y="4822806"/>
            <a:ext cx="55873" cy="54136"/>
          </a:xfrm>
          <a:prstGeom prst="rect">
            <a:avLst/>
          </a:prstGeom>
          <a:noFill/>
          <a:ln>
            <a:noFill/>
          </a:ln>
        </p:spPr>
      </p:pic>
      <p:pic>
        <p:nvPicPr>
          <p:cNvPr descr="preencoded.png" id="2738" name="Google Shape;2738;p20"/>
          <p:cNvPicPr preferRelativeResize="0"/>
          <p:nvPr/>
        </p:nvPicPr>
        <p:blipFill rotWithShape="1">
          <a:blip r:embed="rId86">
            <a:alphaModFix/>
          </a:blip>
          <a:srcRect b="0" l="0" r="0" t="0"/>
          <a:stretch/>
        </p:blipFill>
        <p:spPr>
          <a:xfrm>
            <a:off x="8505926" y="4822934"/>
            <a:ext cx="44958" cy="53922"/>
          </a:xfrm>
          <a:prstGeom prst="rect">
            <a:avLst/>
          </a:prstGeom>
          <a:noFill/>
          <a:ln>
            <a:noFill/>
          </a:ln>
        </p:spPr>
      </p:pic>
      <p:pic>
        <p:nvPicPr>
          <p:cNvPr descr="preencoded.png" id="2739" name="Google Shape;2739;p20"/>
          <p:cNvPicPr preferRelativeResize="0"/>
          <p:nvPr/>
        </p:nvPicPr>
        <p:blipFill rotWithShape="1">
          <a:blip r:embed="rId86">
            <a:alphaModFix/>
          </a:blip>
          <a:srcRect b="0" l="0" r="0" t="0"/>
          <a:stretch/>
        </p:blipFill>
        <p:spPr>
          <a:xfrm>
            <a:off x="8633902" y="4725900"/>
            <a:ext cx="44986" cy="53899"/>
          </a:xfrm>
          <a:prstGeom prst="rect">
            <a:avLst/>
          </a:prstGeom>
          <a:noFill/>
          <a:ln>
            <a:noFill/>
          </a:ln>
        </p:spPr>
      </p:pic>
      <p:pic>
        <p:nvPicPr>
          <p:cNvPr descr="preencoded.png" id="2740" name="Google Shape;2740;p20"/>
          <p:cNvPicPr preferRelativeResize="0"/>
          <p:nvPr/>
        </p:nvPicPr>
        <p:blipFill rotWithShape="1">
          <a:blip r:embed="rId87">
            <a:alphaModFix/>
          </a:blip>
          <a:srcRect b="0" l="0" r="0" t="0"/>
          <a:stretch/>
        </p:blipFill>
        <p:spPr>
          <a:xfrm>
            <a:off x="8525408" y="4725195"/>
            <a:ext cx="49818" cy="54715"/>
          </a:xfrm>
          <a:prstGeom prst="rect">
            <a:avLst/>
          </a:prstGeom>
          <a:noFill/>
          <a:ln>
            <a:noFill/>
          </a:ln>
        </p:spPr>
      </p:pic>
      <p:pic>
        <p:nvPicPr>
          <p:cNvPr descr="preencoded.png" id="2741" name="Google Shape;2741;p20"/>
          <p:cNvPicPr preferRelativeResize="0"/>
          <p:nvPr/>
        </p:nvPicPr>
        <p:blipFill rotWithShape="1">
          <a:blip r:embed="rId88">
            <a:alphaModFix/>
          </a:blip>
          <a:srcRect b="0" l="0" r="0" t="0"/>
          <a:stretch/>
        </p:blipFill>
        <p:spPr>
          <a:xfrm>
            <a:off x="8653447" y="4822664"/>
            <a:ext cx="49742" cy="54325"/>
          </a:xfrm>
          <a:prstGeom prst="rect">
            <a:avLst/>
          </a:prstGeom>
          <a:noFill/>
          <a:ln>
            <a:noFill/>
          </a:ln>
        </p:spPr>
      </p:pic>
      <p:pic>
        <p:nvPicPr>
          <p:cNvPr descr="preencoded.png" id="2742" name="Google Shape;2742;p20"/>
          <p:cNvPicPr preferRelativeResize="0"/>
          <p:nvPr/>
        </p:nvPicPr>
        <p:blipFill rotWithShape="1">
          <a:blip r:embed="rId89">
            <a:alphaModFix/>
          </a:blip>
          <a:srcRect b="0" l="0" r="0" t="0"/>
          <a:stretch/>
        </p:blipFill>
        <p:spPr>
          <a:xfrm>
            <a:off x="8870659" y="4822715"/>
            <a:ext cx="49954" cy="54229"/>
          </a:xfrm>
          <a:prstGeom prst="rect">
            <a:avLst/>
          </a:prstGeom>
          <a:noFill/>
          <a:ln>
            <a:noFill/>
          </a:ln>
        </p:spPr>
      </p:pic>
      <p:pic>
        <p:nvPicPr>
          <p:cNvPr descr="preencoded.png" id="2743" name="Google Shape;2743;p20"/>
          <p:cNvPicPr preferRelativeResize="0"/>
          <p:nvPr/>
        </p:nvPicPr>
        <p:blipFill rotWithShape="1">
          <a:blip r:embed="rId90">
            <a:alphaModFix/>
          </a:blip>
          <a:srcRect b="0" l="0" r="0" t="0"/>
          <a:stretch/>
        </p:blipFill>
        <p:spPr>
          <a:xfrm>
            <a:off x="8464777" y="4727735"/>
            <a:ext cx="58186" cy="50688"/>
          </a:xfrm>
          <a:prstGeom prst="rect">
            <a:avLst/>
          </a:prstGeom>
          <a:noFill/>
          <a:ln>
            <a:noFill/>
          </a:ln>
        </p:spPr>
      </p:pic>
      <p:pic>
        <p:nvPicPr>
          <p:cNvPr descr="preencoded.png" id="2744" name="Google Shape;2744;p20"/>
          <p:cNvPicPr preferRelativeResize="0"/>
          <p:nvPr/>
        </p:nvPicPr>
        <p:blipFill rotWithShape="1">
          <a:blip r:embed="rId91">
            <a:alphaModFix/>
          </a:blip>
          <a:srcRect b="0" l="0" r="0" t="0"/>
          <a:stretch/>
        </p:blipFill>
        <p:spPr>
          <a:xfrm>
            <a:off x="8709588" y="4823157"/>
            <a:ext cx="46651" cy="51734"/>
          </a:xfrm>
          <a:prstGeom prst="rect">
            <a:avLst/>
          </a:prstGeom>
          <a:noFill/>
          <a:ln>
            <a:noFill/>
          </a:ln>
        </p:spPr>
      </p:pic>
      <p:pic>
        <p:nvPicPr>
          <p:cNvPr descr="preencoded.png" id="2745" name="Google Shape;2745;p20"/>
          <p:cNvPicPr preferRelativeResize="0"/>
          <p:nvPr/>
        </p:nvPicPr>
        <p:blipFill rotWithShape="1">
          <a:blip r:embed="rId92">
            <a:alphaModFix/>
          </a:blip>
          <a:srcRect b="0" l="0" r="0" t="0"/>
          <a:stretch/>
        </p:blipFill>
        <p:spPr>
          <a:xfrm>
            <a:off x="8761361" y="4823122"/>
            <a:ext cx="46376" cy="51750"/>
          </a:xfrm>
          <a:prstGeom prst="rect">
            <a:avLst/>
          </a:prstGeom>
          <a:noFill/>
          <a:ln>
            <a:noFill/>
          </a:ln>
        </p:spPr>
      </p:pic>
      <p:pic>
        <p:nvPicPr>
          <p:cNvPr descr="preencoded.png" id="2746" name="Google Shape;2746;p20"/>
          <p:cNvPicPr preferRelativeResize="0"/>
          <p:nvPr/>
        </p:nvPicPr>
        <p:blipFill rotWithShape="1">
          <a:blip r:embed="rId92">
            <a:alphaModFix/>
          </a:blip>
          <a:srcRect b="0" l="0" r="0" t="0"/>
          <a:stretch/>
        </p:blipFill>
        <p:spPr>
          <a:xfrm>
            <a:off x="8581645" y="4726112"/>
            <a:ext cx="46461" cy="51741"/>
          </a:xfrm>
          <a:prstGeom prst="rect">
            <a:avLst/>
          </a:prstGeom>
          <a:noFill/>
          <a:ln>
            <a:noFill/>
          </a:ln>
        </p:spPr>
      </p:pic>
      <p:pic>
        <p:nvPicPr>
          <p:cNvPr descr="preencoded.png" id="2747" name="Google Shape;2747;p20"/>
          <p:cNvPicPr preferRelativeResize="0"/>
          <p:nvPr/>
        </p:nvPicPr>
        <p:blipFill rotWithShape="1">
          <a:blip r:embed="rId93">
            <a:alphaModFix/>
          </a:blip>
          <a:srcRect b="0" l="0" r="0" t="0"/>
          <a:stretch/>
        </p:blipFill>
        <p:spPr>
          <a:xfrm>
            <a:off x="8685679" y="4727735"/>
            <a:ext cx="29094" cy="50113"/>
          </a:xfrm>
          <a:prstGeom prst="rect">
            <a:avLst/>
          </a:prstGeom>
          <a:noFill/>
          <a:ln>
            <a:noFill/>
          </a:ln>
        </p:spPr>
      </p:pic>
      <p:pic>
        <p:nvPicPr>
          <p:cNvPr descr="preencoded.png" id="2748" name="Google Shape;2748;p20"/>
          <p:cNvPicPr preferRelativeResize="0"/>
          <p:nvPr/>
        </p:nvPicPr>
        <p:blipFill rotWithShape="1">
          <a:blip r:embed="rId93">
            <a:alphaModFix/>
          </a:blip>
          <a:srcRect b="0" l="0" r="0" t="0"/>
          <a:stretch/>
        </p:blipFill>
        <p:spPr>
          <a:xfrm>
            <a:off x="8469448" y="4824771"/>
            <a:ext cx="29093" cy="50109"/>
          </a:xfrm>
          <a:prstGeom prst="rect">
            <a:avLst/>
          </a:prstGeom>
          <a:noFill/>
          <a:ln>
            <a:noFill/>
          </a:ln>
        </p:spPr>
      </p:pic>
      <p:pic>
        <p:nvPicPr>
          <p:cNvPr descr="preencoded.png" id="2749" name="Google Shape;2749;p20"/>
          <p:cNvPicPr preferRelativeResize="0"/>
          <p:nvPr/>
        </p:nvPicPr>
        <p:blipFill rotWithShape="1">
          <a:blip r:embed="rId94">
            <a:alphaModFix/>
          </a:blip>
          <a:srcRect b="0" l="0" r="0" t="0"/>
          <a:stretch/>
        </p:blipFill>
        <p:spPr>
          <a:xfrm>
            <a:off x="8436180" y="4727735"/>
            <a:ext cx="29093" cy="50109"/>
          </a:xfrm>
          <a:prstGeom prst="rect">
            <a:avLst/>
          </a:prstGeom>
          <a:noFill/>
          <a:ln>
            <a:noFill/>
          </a:ln>
        </p:spPr>
      </p:pic>
      <p:pic>
        <p:nvPicPr>
          <p:cNvPr descr="preencoded.png" id="2750" name="Google Shape;2750;p20"/>
          <p:cNvPicPr preferRelativeResize="0"/>
          <p:nvPr/>
        </p:nvPicPr>
        <p:blipFill rotWithShape="1">
          <a:blip r:embed="rId95">
            <a:alphaModFix/>
          </a:blip>
          <a:srcRect b="0" l="0" r="0" t="0"/>
          <a:stretch/>
        </p:blipFill>
        <p:spPr>
          <a:xfrm>
            <a:off x="8365409" y="4824771"/>
            <a:ext cx="28602" cy="50109"/>
          </a:xfrm>
          <a:prstGeom prst="rect">
            <a:avLst/>
          </a:prstGeom>
          <a:noFill/>
          <a:ln>
            <a:noFill/>
          </a:ln>
        </p:spPr>
      </p:pic>
      <p:pic>
        <p:nvPicPr>
          <p:cNvPr descr="preencoded.png" id="2751" name="Google Shape;2751;p20"/>
          <p:cNvPicPr preferRelativeResize="0"/>
          <p:nvPr/>
        </p:nvPicPr>
        <p:blipFill rotWithShape="1">
          <a:blip r:embed="rId96">
            <a:alphaModFix/>
          </a:blip>
          <a:srcRect b="0" l="0" r="0" t="0"/>
          <a:stretch/>
        </p:blipFill>
        <p:spPr>
          <a:xfrm>
            <a:off x="8372719" y="4802458"/>
            <a:ext cx="11908" cy="12039"/>
          </a:xfrm>
          <a:prstGeom prst="rect">
            <a:avLst/>
          </a:prstGeom>
          <a:noFill/>
          <a:ln>
            <a:noFill/>
          </a:ln>
        </p:spPr>
      </p:pic>
      <p:pic>
        <p:nvPicPr>
          <p:cNvPr descr="preencoded.png" id="2752" name="Google Shape;2752;p20"/>
          <p:cNvPicPr preferRelativeResize="0"/>
          <p:nvPr/>
        </p:nvPicPr>
        <p:blipFill rotWithShape="1">
          <a:blip r:embed="rId96">
            <a:alphaModFix/>
          </a:blip>
          <a:srcRect b="0" l="0" r="0" t="0"/>
          <a:stretch/>
        </p:blipFill>
        <p:spPr>
          <a:xfrm>
            <a:off x="8477145" y="4802356"/>
            <a:ext cx="12277" cy="12339"/>
          </a:xfrm>
          <a:prstGeom prst="rect">
            <a:avLst/>
          </a:prstGeom>
          <a:noFill/>
          <a:ln>
            <a:noFill/>
          </a:ln>
        </p:spPr>
      </p:pic>
      <p:pic>
        <p:nvPicPr>
          <p:cNvPr descr="preencoded.png" id="2753" name="Google Shape;2753;p20"/>
          <p:cNvPicPr preferRelativeResize="0"/>
          <p:nvPr/>
        </p:nvPicPr>
        <p:blipFill rotWithShape="1">
          <a:blip r:embed="rId96">
            <a:alphaModFix/>
          </a:blip>
          <a:srcRect b="0" l="0" r="0" t="0"/>
          <a:stretch/>
        </p:blipFill>
        <p:spPr>
          <a:xfrm>
            <a:off x="8443511" y="4705399"/>
            <a:ext cx="11946" cy="11953"/>
          </a:xfrm>
          <a:prstGeom prst="rect">
            <a:avLst/>
          </a:prstGeom>
          <a:noFill/>
          <a:ln>
            <a:noFill/>
          </a:ln>
        </p:spPr>
      </p:pic>
      <p:pic>
        <p:nvPicPr>
          <p:cNvPr descr="preencoded.png" id="2754" name="Google Shape;2754;p20"/>
          <p:cNvPicPr preferRelativeResize="0"/>
          <p:nvPr/>
        </p:nvPicPr>
        <p:blipFill rotWithShape="1">
          <a:blip r:embed="rId96">
            <a:alphaModFix/>
          </a:blip>
          <a:srcRect b="0" l="0" r="0" t="0"/>
          <a:stretch/>
        </p:blipFill>
        <p:spPr>
          <a:xfrm>
            <a:off x="8693414" y="4705359"/>
            <a:ext cx="11921" cy="12034"/>
          </a:xfrm>
          <a:prstGeom prst="rect">
            <a:avLst/>
          </a:prstGeom>
          <a:noFill/>
          <a:ln>
            <a:noFill/>
          </a:ln>
        </p:spPr>
      </p:pic>
      <p:sp>
        <p:nvSpPr>
          <p:cNvPr id="2755" name="Google Shape;2755;p20"/>
          <p:cNvSpPr/>
          <p:nvPr/>
        </p:nvSpPr>
        <p:spPr>
          <a:xfrm>
            <a:off x="5734050" y="4286250"/>
            <a:ext cx="36576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2756" name="Google Shape;2756;p20"/>
          <p:cNvSpPr/>
          <p:nvPr/>
        </p:nvSpPr>
        <p:spPr>
          <a:xfrm>
            <a:off x="5734050" y="4000500"/>
            <a:ext cx="36576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757" name="Google Shape;2757;p20"/>
          <p:cNvSpPr/>
          <p:nvPr/>
        </p:nvSpPr>
        <p:spPr>
          <a:xfrm>
            <a:off x="2419350" y="4286250"/>
            <a:ext cx="36576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2758" name="Google Shape;2758;p20"/>
          <p:cNvSpPr/>
          <p:nvPr/>
        </p:nvSpPr>
        <p:spPr>
          <a:xfrm>
            <a:off x="2419350" y="4000500"/>
            <a:ext cx="36576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Título</a:t>
            </a:r>
            <a:endParaRPr b="0" i="0" sz="750" u="none" cap="none" strike="noStrike">
              <a:solidFill>
                <a:schemeClr val="dk1"/>
              </a:solidFill>
              <a:latin typeface="Helvetica Neue"/>
              <a:ea typeface="Helvetica Neue"/>
              <a:cs typeface="Helvetica Neue"/>
              <a:sym typeface="Helvetica Neue"/>
            </a:endParaRPr>
          </a:p>
        </p:txBody>
      </p:sp>
      <p:sp>
        <p:nvSpPr>
          <p:cNvPr id="2759" name="Google Shape;2759;p20"/>
          <p:cNvSpPr/>
          <p:nvPr/>
        </p:nvSpPr>
        <p:spPr>
          <a:xfrm>
            <a:off x="209550" y="819150"/>
            <a:ext cx="255270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p:txBody>
      </p:sp>
      <p:sp>
        <p:nvSpPr>
          <p:cNvPr id="2760" name="Google Shape;2760;p20"/>
          <p:cNvSpPr/>
          <p:nvPr/>
        </p:nvSpPr>
        <p:spPr>
          <a:xfrm>
            <a:off x="219075" y="1905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2761" name="Google Shape;2761;p20"/>
          <p:cNvSpPr/>
          <p:nvPr/>
        </p:nvSpPr>
        <p:spPr>
          <a:xfrm>
            <a:off x="219075" y="3810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66" name="Shape 2766"/>
        <p:cNvGrpSpPr/>
        <p:nvPr/>
      </p:nvGrpSpPr>
      <p:grpSpPr>
        <a:xfrm>
          <a:off x="0" y="0"/>
          <a:ext cx="0" cy="0"/>
          <a:chOff x="0" y="0"/>
          <a:chExt cx="0" cy="0"/>
        </a:xfrm>
      </p:grpSpPr>
      <p:sp>
        <p:nvSpPr>
          <p:cNvPr id="2767" name="Google Shape;2767;p21"/>
          <p:cNvSpPr/>
          <p:nvPr/>
        </p:nvSpPr>
        <p:spPr>
          <a:xfrm>
            <a:off x="2405063" y="190500"/>
            <a:ext cx="6515100" cy="4323218"/>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8" name="Google Shape;2768;p2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9" name="Google Shape;2769;p21"/>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0" name="Google Shape;2770;p21"/>
          <p:cNvSpPr/>
          <p:nvPr/>
        </p:nvSpPr>
        <p:spPr>
          <a:xfrm>
            <a:off x="209550" y="190500"/>
            <a:ext cx="2095500" cy="43481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1" name="Google Shape;2771;p21"/>
          <p:cNvSpPr/>
          <p:nvPr/>
        </p:nvSpPr>
        <p:spPr>
          <a:xfrm>
            <a:off x="2419350" y="190500"/>
            <a:ext cx="6515100" cy="4348163"/>
          </a:xfrm>
          <a:prstGeom prst="roundRect">
            <a:avLst>
              <a:gd fmla="val 3154"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2" name="Google Shape;2772;p21"/>
          <p:cNvSpPr/>
          <p:nvPr/>
        </p:nvSpPr>
        <p:spPr>
          <a:xfrm>
            <a:off x="209550" y="190500"/>
            <a:ext cx="17907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3" name="Google Shape;2773;p21"/>
          <p:cNvSpPr/>
          <p:nvPr/>
        </p:nvSpPr>
        <p:spPr>
          <a:xfrm>
            <a:off x="209550" y="819150"/>
            <a:ext cx="179070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4" name="Google Shape;2774;p21"/>
          <p:cNvSpPr/>
          <p:nvPr/>
        </p:nvSpPr>
        <p:spPr>
          <a:xfrm>
            <a:off x="209550" y="190500"/>
            <a:ext cx="17907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775" name="Google Shape;2775;p21"/>
          <p:cNvPicPr preferRelativeResize="0"/>
          <p:nvPr/>
        </p:nvPicPr>
        <p:blipFill rotWithShape="1">
          <a:blip r:embed="rId3">
            <a:alphaModFix/>
          </a:blip>
          <a:srcRect b="0" l="0" r="0" t="0"/>
          <a:stretch/>
        </p:blipFill>
        <p:spPr>
          <a:xfrm>
            <a:off x="7949144" y="4626194"/>
            <a:ext cx="284798" cy="329015"/>
          </a:xfrm>
          <a:prstGeom prst="rect">
            <a:avLst/>
          </a:prstGeom>
          <a:noFill/>
          <a:ln>
            <a:noFill/>
          </a:ln>
        </p:spPr>
      </p:pic>
      <p:pic>
        <p:nvPicPr>
          <p:cNvPr descr="preencoded.png" id="2776" name="Google Shape;2776;p21"/>
          <p:cNvPicPr preferRelativeResize="0"/>
          <p:nvPr/>
        </p:nvPicPr>
        <p:blipFill rotWithShape="1">
          <a:blip r:embed="rId4">
            <a:alphaModFix/>
          </a:blip>
          <a:srcRect b="0" l="0" r="0" t="0"/>
          <a:stretch/>
        </p:blipFill>
        <p:spPr>
          <a:xfrm>
            <a:off x="7977070" y="4850871"/>
            <a:ext cx="7609" cy="7667"/>
          </a:xfrm>
          <a:prstGeom prst="rect">
            <a:avLst/>
          </a:prstGeom>
          <a:noFill/>
          <a:ln>
            <a:noFill/>
          </a:ln>
        </p:spPr>
      </p:pic>
      <p:pic>
        <p:nvPicPr>
          <p:cNvPr descr="preencoded.png" id="2777" name="Google Shape;2777;p21"/>
          <p:cNvPicPr preferRelativeResize="0"/>
          <p:nvPr/>
        </p:nvPicPr>
        <p:blipFill rotWithShape="1">
          <a:blip r:embed="rId5">
            <a:alphaModFix/>
          </a:blip>
          <a:srcRect b="0" l="0" r="0" t="0"/>
          <a:stretch/>
        </p:blipFill>
        <p:spPr>
          <a:xfrm>
            <a:off x="7983145" y="4864903"/>
            <a:ext cx="14318" cy="13104"/>
          </a:xfrm>
          <a:prstGeom prst="rect">
            <a:avLst/>
          </a:prstGeom>
          <a:noFill/>
          <a:ln>
            <a:noFill/>
          </a:ln>
        </p:spPr>
      </p:pic>
      <p:pic>
        <p:nvPicPr>
          <p:cNvPr descr="preencoded.png" id="2778" name="Google Shape;2778;p21"/>
          <p:cNvPicPr preferRelativeResize="0"/>
          <p:nvPr/>
        </p:nvPicPr>
        <p:blipFill rotWithShape="1">
          <a:blip r:embed="rId6">
            <a:alphaModFix/>
          </a:blip>
          <a:srcRect b="0" l="0" r="0" t="0"/>
          <a:stretch/>
        </p:blipFill>
        <p:spPr>
          <a:xfrm>
            <a:off x="7989134" y="4878307"/>
            <a:ext cx="13407" cy="12360"/>
          </a:xfrm>
          <a:prstGeom prst="rect">
            <a:avLst/>
          </a:prstGeom>
          <a:noFill/>
          <a:ln>
            <a:noFill/>
          </a:ln>
        </p:spPr>
      </p:pic>
      <p:pic>
        <p:nvPicPr>
          <p:cNvPr descr="preencoded.png" id="2779" name="Google Shape;2779;p21"/>
          <p:cNvPicPr preferRelativeResize="0"/>
          <p:nvPr/>
        </p:nvPicPr>
        <p:blipFill rotWithShape="1">
          <a:blip r:embed="rId7">
            <a:alphaModFix/>
          </a:blip>
          <a:srcRect b="0" l="0" r="0" t="0"/>
          <a:stretch/>
        </p:blipFill>
        <p:spPr>
          <a:xfrm>
            <a:off x="7995412" y="4886232"/>
            <a:ext cx="17886" cy="16925"/>
          </a:xfrm>
          <a:prstGeom prst="rect">
            <a:avLst/>
          </a:prstGeom>
          <a:noFill/>
          <a:ln>
            <a:noFill/>
          </a:ln>
        </p:spPr>
      </p:pic>
      <p:pic>
        <p:nvPicPr>
          <p:cNvPr descr="preencoded.png" id="2780" name="Google Shape;2780;p21"/>
          <p:cNvPicPr preferRelativeResize="0"/>
          <p:nvPr/>
        </p:nvPicPr>
        <p:blipFill rotWithShape="1">
          <a:blip r:embed="rId8">
            <a:alphaModFix/>
          </a:blip>
          <a:srcRect b="0" l="0" r="0" t="0"/>
          <a:stretch/>
        </p:blipFill>
        <p:spPr>
          <a:xfrm>
            <a:off x="8009227" y="4900531"/>
            <a:ext cx="14042" cy="13404"/>
          </a:xfrm>
          <a:prstGeom prst="rect">
            <a:avLst/>
          </a:prstGeom>
          <a:noFill/>
          <a:ln>
            <a:noFill/>
          </a:ln>
        </p:spPr>
      </p:pic>
      <p:pic>
        <p:nvPicPr>
          <p:cNvPr descr="preencoded.png" id="2781" name="Google Shape;2781;p21"/>
          <p:cNvPicPr preferRelativeResize="0"/>
          <p:nvPr/>
        </p:nvPicPr>
        <p:blipFill rotWithShape="1">
          <a:blip r:embed="rId9">
            <a:alphaModFix/>
          </a:blip>
          <a:srcRect b="0" l="0" r="0" t="0"/>
          <a:stretch/>
        </p:blipFill>
        <p:spPr>
          <a:xfrm>
            <a:off x="8018691" y="4907670"/>
            <a:ext cx="15526" cy="16048"/>
          </a:xfrm>
          <a:prstGeom prst="rect">
            <a:avLst/>
          </a:prstGeom>
          <a:noFill/>
          <a:ln>
            <a:noFill/>
          </a:ln>
        </p:spPr>
      </p:pic>
      <p:pic>
        <p:nvPicPr>
          <p:cNvPr descr="preencoded.png" id="2782" name="Google Shape;2782;p21"/>
          <p:cNvPicPr preferRelativeResize="0"/>
          <p:nvPr/>
        </p:nvPicPr>
        <p:blipFill rotWithShape="1">
          <a:blip r:embed="rId10">
            <a:alphaModFix/>
          </a:blip>
          <a:srcRect b="0" l="0" r="0" t="0"/>
          <a:stretch/>
        </p:blipFill>
        <p:spPr>
          <a:xfrm>
            <a:off x="8037262" y="4918837"/>
            <a:ext cx="11246" cy="13532"/>
          </a:xfrm>
          <a:prstGeom prst="rect">
            <a:avLst/>
          </a:prstGeom>
          <a:noFill/>
          <a:ln>
            <a:noFill/>
          </a:ln>
        </p:spPr>
      </p:pic>
      <p:pic>
        <p:nvPicPr>
          <p:cNvPr descr="preencoded.png" id="2783" name="Google Shape;2783;p21"/>
          <p:cNvPicPr preferRelativeResize="0"/>
          <p:nvPr/>
        </p:nvPicPr>
        <p:blipFill rotWithShape="1">
          <a:blip r:embed="rId11">
            <a:alphaModFix/>
          </a:blip>
          <a:srcRect b="0" l="0" r="0" t="0"/>
          <a:stretch/>
        </p:blipFill>
        <p:spPr>
          <a:xfrm>
            <a:off x="8047111" y="4923206"/>
            <a:ext cx="16932" cy="15239"/>
          </a:xfrm>
          <a:prstGeom prst="rect">
            <a:avLst/>
          </a:prstGeom>
          <a:noFill/>
          <a:ln>
            <a:noFill/>
          </a:ln>
        </p:spPr>
      </p:pic>
      <p:pic>
        <p:nvPicPr>
          <p:cNvPr descr="preencoded.png" id="2784" name="Google Shape;2784;p21"/>
          <p:cNvPicPr preferRelativeResize="0"/>
          <p:nvPr/>
        </p:nvPicPr>
        <p:blipFill rotWithShape="1">
          <a:blip r:embed="rId12">
            <a:alphaModFix/>
          </a:blip>
          <a:srcRect b="0" l="0" r="0" t="0"/>
          <a:stretch/>
        </p:blipFill>
        <p:spPr>
          <a:xfrm>
            <a:off x="8070612" y="4929694"/>
            <a:ext cx="12304" cy="12669"/>
          </a:xfrm>
          <a:prstGeom prst="rect">
            <a:avLst/>
          </a:prstGeom>
          <a:noFill/>
          <a:ln>
            <a:noFill/>
          </a:ln>
        </p:spPr>
      </p:pic>
      <p:pic>
        <p:nvPicPr>
          <p:cNvPr descr="preencoded.png" id="2785" name="Google Shape;2785;p21"/>
          <p:cNvPicPr preferRelativeResize="0"/>
          <p:nvPr/>
        </p:nvPicPr>
        <p:blipFill rotWithShape="1">
          <a:blip r:embed="rId13">
            <a:alphaModFix/>
          </a:blip>
          <a:srcRect b="0" l="0" r="0" t="0"/>
          <a:stretch/>
        </p:blipFill>
        <p:spPr>
          <a:xfrm>
            <a:off x="8086495" y="4930969"/>
            <a:ext cx="12616" cy="12453"/>
          </a:xfrm>
          <a:prstGeom prst="rect">
            <a:avLst/>
          </a:prstGeom>
          <a:noFill/>
          <a:ln>
            <a:noFill/>
          </a:ln>
        </p:spPr>
      </p:pic>
      <p:pic>
        <p:nvPicPr>
          <p:cNvPr descr="preencoded.png" id="2786" name="Google Shape;2786;p21"/>
          <p:cNvPicPr preferRelativeResize="0"/>
          <p:nvPr/>
        </p:nvPicPr>
        <p:blipFill rotWithShape="1">
          <a:blip r:embed="rId14">
            <a:alphaModFix/>
          </a:blip>
          <a:srcRect b="0" l="0" r="0" t="0"/>
          <a:stretch/>
        </p:blipFill>
        <p:spPr>
          <a:xfrm>
            <a:off x="8101729" y="4928636"/>
            <a:ext cx="13899" cy="13953"/>
          </a:xfrm>
          <a:prstGeom prst="rect">
            <a:avLst/>
          </a:prstGeom>
          <a:noFill/>
          <a:ln>
            <a:noFill/>
          </a:ln>
        </p:spPr>
      </p:pic>
      <p:pic>
        <p:nvPicPr>
          <p:cNvPr descr="preencoded.png" id="2787" name="Google Shape;2787;p21"/>
          <p:cNvPicPr preferRelativeResize="0"/>
          <p:nvPr/>
        </p:nvPicPr>
        <p:blipFill rotWithShape="1">
          <a:blip r:embed="rId15">
            <a:alphaModFix/>
          </a:blip>
          <a:srcRect b="0" l="0" r="0" t="0"/>
          <a:stretch/>
        </p:blipFill>
        <p:spPr>
          <a:xfrm>
            <a:off x="8118856" y="4925220"/>
            <a:ext cx="12692" cy="12692"/>
          </a:xfrm>
          <a:prstGeom prst="rect">
            <a:avLst/>
          </a:prstGeom>
          <a:noFill/>
          <a:ln>
            <a:noFill/>
          </a:ln>
        </p:spPr>
      </p:pic>
      <p:pic>
        <p:nvPicPr>
          <p:cNvPr descr="preencoded.png" id="2788" name="Google Shape;2788;p21"/>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2789" name="Google Shape;2789;p21"/>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2790" name="Google Shape;2790;p21"/>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2791" name="Google Shape;2791;p21"/>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2792" name="Google Shape;2792;p21"/>
          <p:cNvPicPr preferRelativeResize="0"/>
          <p:nvPr/>
        </p:nvPicPr>
        <p:blipFill rotWithShape="1">
          <a:blip r:embed="rId20">
            <a:alphaModFix/>
          </a:blip>
          <a:srcRect b="0" l="0" r="0" t="0"/>
          <a:stretch/>
        </p:blipFill>
        <p:spPr>
          <a:xfrm>
            <a:off x="8182687" y="4865331"/>
            <a:ext cx="19099" cy="21034"/>
          </a:xfrm>
          <a:prstGeom prst="rect">
            <a:avLst/>
          </a:prstGeom>
          <a:noFill/>
          <a:ln>
            <a:noFill/>
          </a:ln>
        </p:spPr>
      </p:pic>
      <p:pic>
        <p:nvPicPr>
          <p:cNvPr descr="preencoded.png" id="2793" name="Google Shape;2793;p21"/>
          <p:cNvPicPr preferRelativeResize="0"/>
          <p:nvPr/>
        </p:nvPicPr>
        <p:blipFill rotWithShape="1">
          <a:blip r:embed="rId4">
            <a:alphaModFix/>
          </a:blip>
          <a:srcRect b="0" l="0" r="0" t="0"/>
          <a:stretch/>
        </p:blipFill>
        <p:spPr>
          <a:xfrm>
            <a:off x="8197700" y="4850716"/>
            <a:ext cx="7607" cy="7667"/>
          </a:xfrm>
          <a:prstGeom prst="rect">
            <a:avLst/>
          </a:prstGeom>
          <a:noFill/>
          <a:ln>
            <a:noFill/>
          </a:ln>
        </p:spPr>
      </p:pic>
      <p:pic>
        <p:nvPicPr>
          <p:cNvPr descr="preencoded.png" id="2794" name="Google Shape;2794;p21"/>
          <p:cNvPicPr preferRelativeResize="0"/>
          <p:nvPr/>
        </p:nvPicPr>
        <p:blipFill rotWithShape="1">
          <a:blip r:embed="rId21">
            <a:alphaModFix/>
          </a:blip>
          <a:srcRect b="0" l="0" r="0" t="0"/>
          <a:stretch/>
        </p:blipFill>
        <p:spPr>
          <a:xfrm>
            <a:off x="8121441" y="4816183"/>
            <a:ext cx="45611" cy="49513"/>
          </a:xfrm>
          <a:prstGeom prst="rect">
            <a:avLst/>
          </a:prstGeom>
          <a:noFill/>
          <a:ln>
            <a:noFill/>
          </a:ln>
        </p:spPr>
      </p:pic>
      <p:pic>
        <p:nvPicPr>
          <p:cNvPr descr="preencoded.png" id="2795" name="Google Shape;2795;p21"/>
          <p:cNvPicPr preferRelativeResize="0"/>
          <p:nvPr/>
        </p:nvPicPr>
        <p:blipFill rotWithShape="1">
          <a:blip r:embed="rId22">
            <a:alphaModFix/>
          </a:blip>
          <a:srcRect b="0" l="0" r="0" t="0"/>
          <a:stretch/>
        </p:blipFill>
        <p:spPr>
          <a:xfrm>
            <a:off x="8129443" y="4820264"/>
            <a:ext cx="12778" cy="39988"/>
          </a:xfrm>
          <a:prstGeom prst="rect">
            <a:avLst/>
          </a:prstGeom>
          <a:noFill/>
          <a:ln>
            <a:noFill/>
          </a:ln>
        </p:spPr>
      </p:pic>
      <p:pic>
        <p:nvPicPr>
          <p:cNvPr descr="preencoded.png" id="2796" name="Google Shape;2796;p21"/>
          <p:cNvPicPr preferRelativeResize="0"/>
          <p:nvPr/>
        </p:nvPicPr>
        <p:blipFill rotWithShape="1">
          <a:blip r:embed="rId23">
            <a:alphaModFix/>
          </a:blip>
          <a:srcRect b="0" l="0" r="0" t="0"/>
          <a:stretch/>
        </p:blipFill>
        <p:spPr>
          <a:xfrm>
            <a:off x="8015024" y="4699132"/>
            <a:ext cx="12514" cy="4437"/>
          </a:xfrm>
          <a:prstGeom prst="rect">
            <a:avLst/>
          </a:prstGeom>
          <a:noFill/>
          <a:ln>
            <a:noFill/>
          </a:ln>
        </p:spPr>
      </p:pic>
      <p:pic>
        <p:nvPicPr>
          <p:cNvPr descr="preencoded.png" id="2797" name="Google Shape;2797;p21"/>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2798" name="Google Shape;2798;p21"/>
          <p:cNvPicPr preferRelativeResize="0"/>
          <p:nvPr/>
        </p:nvPicPr>
        <p:blipFill rotWithShape="1">
          <a:blip r:embed="rId25">
            <a:alphaModFix/>
          </a:blip>
          <a:srcRect b="0" l="0" r="0" t="0"/>
          <a:stretch/>
        </p:blipFill>
        <p:spPr>
          <a:xfrm>
            <a:off x="8008036" y="4707838"/>
            <a:ext cx="17400" cy="3960"/>
          </a:xfrm>
          <a:prstGeom prst="rect">
            <a:avLst/>
          </a:prstGeom>
          <a:noFill/>
          <a:ln>
            <a:noFill/>
          </a:ln>
        </p:spPr>
      </p:pic>
      <p:pic>
        <p:nvPicPr>
          <p:cNvPr descr="preencoded.png" id="2799" name="Google Shape;2799;p21"/>
          <p:cNvPicPr preferRelativeResize="0"/>
          <p:nvPr/>
        </p:nvPicPr>
        <p:blipFill rotWithShape="1">
          <a:blip r:embed="rId26">
            <a:alphaModFix/>
          </a:blip>
          <a:srcRect b="0" l="0" r="0" t="0"/>
          <a:stretch/>
        </p:blipFill>
        <p:spPr>
          <a:xfrm>
            <a:off x="8018636" y="4695211"/>
            <a:ext cx="10341" cy="4358"/>
          </a:xfrm>
          <a:prstGeom prst="rect">
            <a:avLst/>
          </a:prstGeom>
          <a:noFill/>
          <a:ln>
            <a:noFill/>
          </a:ln>
        </p:spPr>
      </p:pic>
      <p:pic>
        <p:nvPicPr>
          <p:cNvPr descr="preencoded.png" id="2800" name="Google Shape;2800;p21"/>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2801" name="Google Shape;2801;p21"/>
          <p:cNvPicPr preferRelativeResize="0"/>
          <p:nvPr/>
        </p:nvPicPr>
        <p:blipFill rotWithShape="1">
          <a:blip r:embed="rId28">
            <a:alphaModFix/>
          </a:blip>
          <a:srcRect b="0" l="0" r="0" t="0"/>
          <a:stretch/>
        </p:blipFill>
        <p:spPr>
          <a:xfrm>
            <a:off x="8026026" y="4688163"/>
            <a:ext cx="6546" cy="3709"/>
          </a:xfrm>
          <a:prstGeom prst="rect">
            <a:avLst/>
          </a:prstGeom>
          <a:noFill/>
          <a:ln>
            <a:noFill/>
          </a:ln>
        </p:spPr>
      </p:pic>
      <p:pic>
        <p:nvPicPr>
          <p:cNvPr descr="preencoded.png" id="2802" name="Google Shape;2802;p21"/>
          <p:cNvPicPr preferRelativeResize="0"/>
          <p:nvPr/>
        </p:nvPicPr>
        <p:blipFill rotWithShape="1">
          <a:blip r:embed="rId29">
            <a:alphaModFix/>
          </a:blip>
          <a:srcRect b="0" l="0" r="0" t="0"/>
          <a:stretch/>
        </p:blipFill>
        <p:spPr>
          <a:xfrm>
            <a:off x="7984882" y="4749405"/>
            <a:ext cx="44089" cy="20041"/>
          </a:xfrm>
          <a:prstGeom prst="rect">
            <a:avLst/>
          </a:prstGeom>
          <a:noFill/>
          <a:ln>
            <a:noFill/>
          </a:ln>
        </p:spPr>
      </p:pic>
      <p:pic>
        <p:nvPicPr>
          <p:cNvPr descr="preencoded.png" id="2803" name="Google Shape;2803;p21"/>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2804" name="Google Shape;2804;p21"/>
          <p:cNvPicPr preferRelativeResize="0"/>
          <p:nvPr/>
        </p:nvPicPr>
        <p:blipFill rotWithShape="1">
          <a:blip r:embed="rId31">
            <a:alphaModFix/>
          </a:blip>
          <a:srcRect b="0" l="0" r="0" t="0"/>
          <a:stretch/>
        </p:blipFill>
        <p:spPr>
          <a:xfrm>
            <a:off x="7986333" y="4745413"/>
            <a:ext cx="41204" cy="15676"/>
          </a:xfrm>
          <a:prstGeom prst="rect">
            <a:avLst/>
          </a:prstGeom>
          <a:noFill/>
          <a:ln>
            <a:noFill/>
          </a:ln>
        </p:spPr>
      </p:pic>
      <p:pic>
        <p:nvPicPr>
          <p:cNvPr descr="preencoded.png" id="2805" name="Google Shape;2805;p21"/>
          <p:cNvPicPr preferRelativeResize="0"/>
          <p:nvPr/>
        </p:nvPicPr>
        <p:blipFill rotWithShape="1">
          <a:blip r:embed="rId32">
            <a:alphaModFix/>
          </a:blip>
          <a:srcRect b="0" l="0" r="0" t="0"/>
          <a:stretch/>
        </p:blipFill>
        <p:spPr>
          <a:xfrm>
            <a:off x="7983863" y="4753310"/>
            <a:ext cx="46786" cy="24938"/>
          </a:xfrm>
          <a:prstGeom prst="rect">
            <a:avLst/>
          </a:prstGeom>
          <a:noFill/>
          <a:ln>
            <a:noFill/>
          </a:ln>
        </p:spPr>
      </p:pic>
      <p:pic>
        <p:nvPicPr>
          <p:cNvPr descr="preencoded.png" id="2806" name="Google Shape;2806;p21"/>
          <p:cNvPicPr preferRelativeResize="0"/>
          <p:nvPr/>
        </p:nvPicPr>
        <p:blipFill rotWithShape="1">
          <a:blip r:embed="rId33">
            <a:alphaModFix/>
          </a:blip>
          <a:srcRect b="0" l="0" r="0" t="0"/>
          <a:stretch/>
        </p:blipFill>
        <p:spPr>
          <a:xfrm>
            <a:off x="7990338" y="4737178"/>
            <a:ext cx="35099" cy="8490"/>
          </a:xfrm>
          <a:prstGeom prst="rect">
            <a:avLst/>
          </a:prstGeom>
          <a:noFill/>
          <a:ln>
            <a:noFill/>
          </a:ln>
        </p:spPr>
      </p:pic>
      <p:pic>
        <p:nvPicPr>
          <p:cNvPr descr="preencoded.png" id="2807" name="Google Shape;2807;p21"/>
          <p:cNvPicPr preferRelativeResize="0"/>
          <p:nvPr/>
        </p:nvPicPr>
        <p:blipFill rotWithShape="1">
          <a:blip r:embed="rId34">
            <a:alphaModFix/>
          </a:blip>
          <a:srcRect b="0" l="0" r="0" t="0"/>
          <a:stretch/>
        </p:blipFill>
        <p:spPr>
          <a:xfrm>
            <a:off x="7998390" y="4723309"/>
            <a:ext cx="25855" cy="2418"/>
          </a:xfrm>
          <a:prstGeom prst="rect">
            <a:avLst/>
          </a:prstGeom>
          <a:noFill/>
          <a:ln>
            <a:noFill/>
          </a:ln>
        </p:spPr>
      </p:pic>
      <p:pic>
        <p:nvPicPr>
          <p:cNvPr descr="preencoded.png" id="2808" name="Google Shape;2808;p21"/>
          <p:cNvPicPr preferRelativeResize="0"/>
          <p:nvPr/>
        </p:nvPicPr>
        <p:blipFill rotWithShape="1">
          <a:blip r:embed="rId35">
            <a:alphaModFix/>
          </a:blip>
          <a:srcRect b="0" l="0" r="0" t="0"/>
          <a:stretch/>
        </p:blipFill>
        <p:spPr>
          <a:xfrm>
            <a:off x="7995483" y="4728739"/>
            <a:ext cx="28895" cy="3221"/>
          </a:xfrm>
          <a:prstGeom prst="rect">
            <a:avLst/>
          </a:prstGeom>
          <a:noFill/>
          <a:ln>
            <a:noFill/>
          </a:ln>
        </p:spPr>
      </p:pic>
      <p:pic>
        <p:nvPicPr>
          <p:cNvPr descr="preencoded.png" id="2809" name="Google Shape;2809;p21"/>
          <p:cNvPicPr preferRelativeResize="0"/>
          <p:nvPr/>
        </p:nvPicPr>
        <p:blipFill rotWithShape="1">
          <a:blip r:embed="rId36">
            <a:alphaModFix/>
          </a:blip>
          <a:srcRect b="0" l="0" r="0" t="0"/>
          <a:stretch/>
        </p:blipFill>
        <p:spPr>
          <a:xfrm>
            <a:off x="7992781" y="4732976"/>
            <a:ext cx="31989" cy="5628"/>
          </a:xfrm>
          <a:prstGeom prst="rect">
            <a:avLst/>
          </a:prstGeom>
          <a:noFill/>
          <a:ln>
            <a:noFill/>
          </a:ln>
        </p:spPr>
      </p:pic>
      <p:pic>
        <p:nvPicPr>
          <p:cNvPr descr="preencoded.png" id="2810" name="Google Shape;2810;p21"/>
          <p:cNvPicPr preferRelativeResize="0"/>
          <p:nvPr/>
        </p:nvPicPr>
        <p:blipFill rotWithShape="1">
          <a:blip r:embed="rId37">
            <a:alphaModFix/>
          </a:blip>
          <a:srcRect b="0" l="0" r="0" t="0"/>
          <a:stretch/>
        </p:blipFill>
        <p:spPr>
          <a:xfrm>
            <a:off x="8001462" y="4717814"/>
            <a:ext cx="22910" cy="2423"/>
          </a:xfrm>
          <a:prstGeom prst="rect">
            <a:avLst/>
          </a:prstGeom>
          <a:noFill/>
          <a:ln>
            <a:noFill/>
          </a:ln>
        </p:spPr>
      </p:pic>
      <p:pic>
        <p:nvPicPr>
          <p:cNvPr descr="preencoded.png" id="2811" name="Google Shape;2811;p21"/>
          <p:cNvPicPr preferRelativeResize="0"/>
          <p:nvPr/>
        </p:nvPicPr>
        <p:blipFill rotWithShape="1">
          <a:blip r:embed="rId38">
            <a:alphaModFix/>
          </a:blip>
          <a:srcRect b="0" l="0" r="0" t="0"/>
          <a:stretch/>
        </p:blipFill>
        <p:spPr>
          <a:xfrm>
            <a:off x="8158779" y="4717819"/>
            <a:ext cx="22838" cy="2411"/>
          </a:xfrm>
          <a:prstGeom prst="rect">
            <a:avLst/>
          </a:prstGeom>
          <a:noFill/>
          <a:ln>
            <a:noFill/>
          </a:ln>
        </p:spPr>
      </p:pic>
      <p:pic>
        <p:nvPicPr>
          <p:cNvPr descr="preencoded.png" id="2812" name="Google Shape;2812;p21"/>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2813" name="Google Shape;2813;p21"/>
          <p:cNvPicPr preferRelativeResize="0"/>
          <p:nvPr/>
        </p:nvPicPr>
        <p:blipFill rotWithShape="1">
          <a:blip r:embed="rId40">
            <a:alphaModFix/>
          </a:blip>
          <a:srcRect b="0" l="0" r="0" t="0"/>
          <a:stretch/>
        </p:blipFill>
        <p:spPr>
          <a:xfrm>
            <a:off x="8158376" y="4712673"/>
            <a:ext cx="20020" cy="3328"/>
          </a:xfrm>
          <a:prstGeom prst="rect">
            <a:avLst/>
          </a:prstGeom>
          <a:noFill/>
          <a:ln>
            <a:noFill/>
          </a:ln>
        </p:spPr>
      </p:pic>
      <p:pic>
        <p:nvPicPr>
          <p:cNvPr descr="preencoded.png" id="2814" name="Google Shape;2814;p21"/>
          <p:cNvPicPr preferRelativeResize="0"/>
          <p:nvPr/>
        </p:nvPicPr>
        <p:blipFill rotWithShape="1">
          <a:blip r:embed="rId41">
            <a:alphaModFix/>
          </a:blip>
          <a:srcRect b="0" l="0" r="0" t="0"/>
          <a:stretch/>
        </p:blipFill>
        <p:spPr>
          <a:xfrm>
            <a:off x="8156793" y="4703352"/>
            <a:ext cx="14808" cy="4293"/>
          </a:xfrm>
          <a:prstGeom prst="rect">
            <a:avLst/>
          </a:prstGeom>
          <a:noFill/>
          <a:ln>
            <a:noFill/>
          </a:ln>
        </p:spPr>
      </p:pic>
      <p:pic>
        <p:nvPicPr>
          <p:cNvPr descr="preencoded.png" id="2815" name="Google Shape;2815;p21"/>
          <p:cNvPicPr preferRelativeResize="0"/>
          <p:nvPr/>
        </p:nvPicPr>
        <p:blipFill rotWithShape="1">
          <a:blip r:embed="rId42">
            <a:alphaModFix/>
          </a:blip>
          <a:srcRect b="0" l="0" r="0" t="0"/>
          <a:stretch/>
        </p:blipFill>
        <p:spPr>
          <a:xfrm>
            <a:off x="8155623" y="4699155"/>
            <a:ext cx="12453" cy="4414"/>
          </a:xfrm>
          <a:prstGeom prst="rect">
            <a:avLst/>
          </a:prstGeom>
          <a:noFill/>
          <a:ln>
            <a:noFill/>
          </a:ln>
        </p:spPr>
      </p:pic>
      <p:pic>
        <p:nvPicPr>
          <p:cNvPr descr="preencoded.png" id="2816" name="Google Shape;2816;p21"/>
          <p:cNvPicPr preferRelativeResize="0"/>
          <p:nvPr/>
        </p:nvPicPr>
        <p:blipFill rotWithShape="1">
          <a:blip r:embed="rId28">
            <a:alphaModFix/>
          </a:blip>
          <a:srcRect b="0" l="0" r="0" t="0"/>
          <a:stretch/>
        </p:blipFill>
        <p:spPr>
          <a:xfrm>
            <a:off x="8022309" y="4691558"/>
            <a:ext cx="8345" cy="4109"/>
          </a:xfrm>
          <a:prstGeom prst="rect">
            <a:avLst/>
          </a:prstGeom>
          <a:noFill/>
          <a:ln>
            <a:noFill/>
          </a:ln>
        </p:spPr>
      </p:pic>
      <p:pic>
        <p:nvPicPr>
          <p:cNvPr descr="preencoded.png" id="2817" name="Google Shape;2817;p21"/>
          <p:cNvPicPr preferRelativeResize="0"/>
          <p:nvPr/>
        </p:nvPicPr>
        <p:blipFill rotWithShape="1">
          <a:blip r:embed="rId43">
            <a:alphaModFix/>
          </a:blip>
          <a:srcRect b="0" l="0" r="0" t="0"/>
          <a:stretch/>
        </p:blipFill>
        <p:spPr>
          <a:xfrm>
            <a:off x="8152502" y="4691579"/>
            <a:ext cx="8290" cy="4081"/>
          </a:xfrm>
          <a:prstGeom prst="rect">
            <a:avLst/>
          </a:prstGeom>
          <a:noFill/>
          <a:ln>
            <a:noFill/>
          </a:ln>
        </p:spPr>
      </p:pic>
      <p:pic>
        <p:nvPicPr>
          <p:cNvPr descr="preencoded.png" id="2818" name="Google Shape;2818;p21"/>
          <p:cNvPicPr preferRelativeResize="0"/>
          <p:nvPr/>
        </p:nvPicPr>
        <p:blipFill rotWithShape="1">
          <a:blip r:embed="rId44">
            <a:alphaModFix/>
          </a:blip>
          <a:srcRect b="0" l="0" r="0" t="0"/>
          <a:stretch/>
        </p:blipFill>
        <p:spPr>
          <a:xfrm>
            <a:off x="7983350" y="4757103"/>
            <a:ext cx="49218" cy="30361"/>
          </a:xfrm>
          <a:prstGeom prst="rect">
            <a:avLst/>
          </a:prstGeom>
          <a:noFill/>
          <a:ln>
            <a:noFill/>
          </a:ln>
        </p:spPr>
      </p:pic>
      <p:pic>
        <p:nvPicPr>
          <p:cNvPr descr="preencoded.png" id="2819" name="Google Shape;2819;p21"/>
          <p:cNvPicPr preferRelativeResize="0"/>
          <p:nvPr/>
        </p:nvPicPr>
        <p:blipFill rotWithShape="1">
          <a:blip r:embed="rId45">
            <a:alphaModFix/>
          </a:blip>
          <a:srcRect b="0" l="0" r="0" t="0"/>
          <a:stretch/>
        </p:blipFill>
        <p:spPr>
          <a:xfrm>
            <a:off x="8154184" y="4695234"/>
            <a:ext cx="10281" cy="4330"/>
          </a:xfrm>
          <a:prstGeom prst="rect">
            <a:avLst/>
          </a:prstGeom>
          <a:noFill/>
          <a:ln>
            <a:noFill/>
          </a:ln>
        </p:spPr>
      </p:pic>
      <p:pic>
        <p:nvPicPr>
          <p:cNvPr descr="preencoded.png" id="2820" name="Google Shape;2820;p21"/>
          <p:cNvPicPr preferRelativeResize="0"/>
          <p:nvPr/>
        </p:nvPicPr>
        <p:blipFill rotWithShape="1">
          <a:blip r:embed="rId28">
            <a:alphaModFix/>
          </a:blip>
          <a:srcRect b="0" l="0" r="0" t="0"/>
          <a:stretch/>
        </p:blipFill>
        <p:spPr>
          <a:xfrm>
            <a:off x="8150584" y="4688191"/>
            <a:ext cx="6497" cy="3681"/>
          </a:xfrm>
          <a:prstGeom prst="rect">
            <a:avLst/>
          </a:prstGeom>
          <a:noFill/>
          <a:ln>
            <a:noFill/>
          </a:ln>
        </p:spPr>
      </p:pic>
      <p:pic>
        <p:nvPicPr>
          <p:cNvPr descr="preencoded.png" id="2821" name="Google Shape;2821;p21"/>
          <p:cNvPicPr preferRelativeResize="0"/>
          <p:nvPr/>
        </p:nvPicPr>
        <p:blipFill rotWithShape="1">
          <a:blip r:embed="rId46">
            <a:alphaModFix/>
          </a:blip>
          <a:srcRect b="0" l="0" r="0" t="0"/>
          <a:stretch/>
        </p:blipFill>
        <p:spPr>
          <a:xfrm>
            <a:off x="8150584" y="4757098"/>
            <a:ext cx="49146" cy="30317"/>
          </a:xfrm>
          <a:prstGeom prst="rect">
            <a:avLst/>
          </a:prstGeom>
          <a:noFill/>
          <a:ln>
            <a:noFill/>
          </a:ln>
        </p:spPr>
      </p:pic>
      <p:pic>
        <p:nvPicPr>
          <p:cNvPr descr="preencoded.png" id="2822" name="Google Shape;2822;p21"/>
          <p:cNvPicPr preferRelativeResize="0"/>
          <p:nvPr/>
        </p:nvPicPr>
        <p:blipFill rotWithShape="1">
          <a:blip r:embed="rId47">
            <a:alphaModFix/>
          </a:blip>
          <a:srcRect b="0" l="0" r="0" t="0"/>
          <a:stretch/>
        </p:blipFill>
        <p:spPr>
          <a:xfrm>
            <a:off x="8158783" y="4728739"/>
            <a:ext cx="28817" cy="3211"/>
          </a:xfrm>
          <a:prstGeom prst="rect">
            <a:avLst/>
          </a:prstGeom>
          <a:noFill/>
          <a:ln>
            <a:noFill/>
          </a:ln>
        </p:spPr>
      </p:pic>
      <p:pic>
        <p:nvPicPr>
          <p:cNvPr descr="preencoded.png" id="2823" name="Google Shape;2823;p21"/>
          <p:cNvPicPr preferRelativeResize="0"/>
          <p:nvPr/>
        </p:nvPicPr>
        <p:blipFill rotWithShape="1">
          <a:blip r:embed="rId48">
            <a:alphaModFix/>
          </a:blip>
          <a:srcRect b="0" l="0" r="0" t="0"/>
          <a:stretch/>
        </p:blipFill>
        <p:spPr>
          <a:xfrm>
            <a:off x="8158381" y="4732969"/>
            <a:ext cx="31912" cy="5618"/>
          </a:xfrm>
          <a:prstGeom prst="rect">
            <a:avLst/>
          </a:prstGeom>
          <a:noFill/>
          <a:ln>
            <a:noFill/>
          </a:ln>
        </p:spPr>
      </p:pic>
      <p:pic>
        <p:nvPicPr>
          <p:cNvPr descr="preencoded.png" id="2824" name="Google Shape;2824;p21"/>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2825" name="Google Shape;2825;p21"/>
          <p:cNvPicPr preferRelativeResize="0"/>
          <p:nvPr/>
        </p:nvPicPr>
        <p:blipFill rotWithShape="1">
          <a:blip r:embed="rId34">
            <a:alphaModFix/>
          </a:blip>
          <a:srcRect b="0" l="0" r="0" t="0"/>
          <a:stretch/>
        </p:blipFill>
        <p:spPr>
          <a:xfrm>
            <a:off x="8158911" y="4723309"/>
            <a:ext cx="25777" cy="2411"/>
          </a:xfrm>
          <a:prstGeom prst="rect">
            <a:avLst/>
          </a:prstGeom>
          <a:noFill/>
          <a:ln>
            <a:noFill/>
          </a:ln>
        </p:spPr>
      </p:pic>
      <p:pic>
        <p:nvPicPr>
          <p:cNvPr descr="preencoded.png" id="2826" name="Google Shape;2826;p21"/>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2827" name="Google Shape;2827;p21"/>
          <p:cNvPicPr preferRelativeResize="0"/>
          <p:nvPr/>
        </p:nvPicPr>
        <p:blipFill rotWithShape="1">
          <a:blip r:embed="rId51">
            <a:alphaModFix/>
          </a:blip>
          <a:srcRect b="0" l="0" r="0" t="0"/>
          <a:stretch/>
        </p:blipFill>
        <p:spPr>
          <a:xfrm>
            <a:off x="8154184" y="4749405"/>
            <a:ext cx="44007" cy="20008"/>
          </a:xfrm>
          <a:prstGeom prst="rect">
            <a:avLst/>
          </a:prstGeom>
          <a:noFill/>
          <a:ln>
            <a:noFill/>
          </a:ln>
        </p:spPr>
      </p:pic>
      <p:pic>
        <p:nvPicPr>
          <p:cNvPr descr="preencoded.png" id="2828" name="Google Shape;2828;p21"/>
          <p:cNvPicPr preferRelativeResize="0"/>
          <p:nvPr/>
        </p:nvPicPr>
        <p:blipFill rotWithShape="1">
          <a:blip r:embed="rId52">
            <a:alphaModFix/>
          </a:blip>
          <a:srcRect b="0" l="0" r="0" t="0"/>
          <a:stretch/>
        </p:blipFill>
        <p:spPr>
          <a:xfrm>
            <a:off x="8155618" y="4745403"/>
            <a:ext cx="41116" cy="15648"/>
          </a:xfrm>
          <a:prstGeom prst="rect">
            <a:avLst/>
          </a:prstGeom>
          <a:noFill/>
          <a:ln>
            <a:noFill/>
          </a:ln>
        </p:spPr>
      </p:pic>
      <p:pic>
        <p:nvPicPr>
          <p:cNvPr descr="preencoded.png" id="2829" name="Google Shape;2829;p21"/>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2830" name="Google Shape;2830;p21"/>
          <p:cNvPicPr preferRelativeResize="0"/>
          <p:nvPr/>
        </p:nvPicPr>
        <p:blipFill rotWithShape="1">
          <a:blip r:embed="rId54">
            <a:alphaModFix/>
          </a:blip>
          <a:srcRect b="0" l="0" r="0" t="0"/>
          <a:stretch/>
        </p:blipFill>
        <p:spPr>
          <a:xfrm>
            <a:off x="7983366" y="4663376"/>
            <a:ext cx="216468" cy="256522"/>
          </a:xfrm>
          <a:prstGeom prst="rect">
            <a:avLst/>
          </a:prstGeom>
          <a:noFill/>
          <a:ln>
            <a:noFill/>
          </a:ln>
        </p:spPr>
      </p:pic>
      <p:pic>
        <p:nvPicPr>
          <p:cNvPr descr="preencoded.png" id="2831" name="Google Shape;2831;p21"/>
          <p:cNvPicPr preferRelativeResize="0"/>
          <p:nvPr/>
        </p:nvPicPr>
        <p:blipFill rotWithShape="1">
          <a:blip r:embed="rId55">
            <a:alphaModFix/>
          </a:blip>
          <a:srcRect b="0" l="0" r="0" t="0"/>
          <a:stretch/>
        </p:blipFill>
        <p:spPr>
          <a:xfrm>
            <a:off x="7960782" y="4763130"/>
            <a:ext cx="15476" cy="16925"/>
          </a:xfrm>
          <a:prstGeom prst="rect">
            <a:avLst/>
          </a:prstGeom>
          <a:noFill/>
          <a:ln>
            <a:noFill/>
          </a:ln>
        </p:spPr>
      </p:pic>
      <p:pic>
        <p:nvPicPr>
          <p:cNvPr descr="preencoded.png" id="2832" name="Google Shape;2832;p21"/>
          <p:cNvPicPr preferRelativeResize="0"/>
          <p:nvPr/>
        </p:nvPicPr>
        <p:blipFill rotWithShape="1">
          <a:blip r:embed="rId56">
            <a:alphaModFix/>
          </a:blip>
          <a:srcRect b="0" l="0" r="0" t="0"/>
          <a:stretch/>
        </p:blipFill>
        <p:spPr>
          <a:xfrm>
            <a:off x="7963423" y="4742385"/>
            <a:ext cx="17263" cy="20073"/>
          </a:xfrm>
          <a:prstGeom prst="rect">
            <a:avLst/>
          </a:prstGeom>
          <a:noFill/>
          <a:ln>
            <a:noFill/>
          </a:ln>
        </p:spPr>
      </p:pic>
      <p:pic>
        <p:nvPicPr>
          <p:cNvPr descr="preencoded.png" id="2833" name="Google Shape;2833;p21"/>
          <p:cNvPicPr preferRelativeResize="0"/>
          <p:nvPr/>
        </p:nvPicPr>
        <p:blipFill rotWithShape="1">
          <a:blip r:embed="rId57">
            <a:alphaModFix/>
          </a:blip>
          <a:srcRect b="0" l="0" r="0" t="0"/>
          <a:stretch/>
        </p:blipFill>
        <p:spPr>
          <a:xfrm>
            <a:off x="7968762" y="4730002"/>
            <a:ext cx="16121" cy="12792"/>
          </a:xfrm>
          <a:prstGeom prst="rect">
            <a:avLst/>
          </a:prstGeom>
          <a:noFill/>
          <a:ln>
            <a:noFill/>
          </a:ln>
        </p:spPr>
      </p:pic>
      <p:pic>
        <p:nvPicPr>
          <p:cNvPr descr="preencoded.png" id="2834" name="Google Shape;2834;p21"/>
          <p:cNvPicPr preferRelativeResize="0"/>
          <p:nvPr/>
        </p:nvPicPr>
        <p:blipFill rotWithShape="1">
          <a:blip r:embed="rId58">
            <a:alphaModFix/>
          </a:blip>
          <a:srcRect b="0" l="0" r="0" t="0"/>
          <a:stretch/>
        </p:blipFill>
        <p:spPr>
          <a:xfrm>
            <a:off x="7972788" y="4710522"/>
            <a:ext cx="17279" cy="16320"/>
          </a:xfrm>
          <a:prstGeom prst="rect">
            <a:avLst/>
          </a:prstGeom>
          <a:noFill/>
          <a:ln>
            <a:noFill/>
          </a:ln>
        </p:spPr>
      </p:pic>
      <p:pic>
        <p:nvPicPr>
          <p:cNvPr descr="preencoded.png" id="2835" name="Google Shape;2835;p21"/>
          <p:cNvPicPr preferRelativeResize="0"/>
          <p:nvPr/>
        </p:nvPicPr>
        <p:blipFill rotWithShape="1">
          <a:blip r:embed="rId59">
            <a:alphaModFix/>
          </a:blip>
          <a:srcRect b="0" l="0" r="0" t="0"/>
          <a:stretch/>
        </p:blipFill>
        <p:spPr>
          <a:xfrm>
            <a:off x="7981745" y="4696125"/>
            <a:ext cx="19265" cy="18920"/>
          </a:xfrm>
          <a:prstGeom prst="rect">
            <a:avLst/>
          </a:prstGeom>
          <a:noFill/>
          <a:ln>
            <a:noFill/>
          </a:ln>
        </p:spPr>
      </p:pic>
      <p:pic>
        <p:nvPicPr>
          <p:cNvPr descr="preencoded.png" id="2836" name="Google Shape;2836;p21"/>
          <p:cNvPicPr preferRelativeResize="0"/>
          <p:nvPr/>
        </p:nvPicPr>
        <p:blipFill rotWithShape="1">
          <a:blip r:embed="rId60">
            <a:alphaModFix/>
          </a:blip>
          <a:srcRect b="0" l="0" r="0" t="0"/>
          <a:stretch/>
        </p:blipFill>
        <p:spPr>
          <a:xfrm>
            <a:off x="7991882" y="4681512"/>
            <a:ext cx="21250" cy="18987"/>
          </a:xfrm>
          <a:prstGeom prst="rect">
            <a:avLst/>
          </a:prstGeom>
          <a:noFill/>
          <a:ln>
            <a:noFill/>
          </a:ln>
        </p:spPr>
      </p:pic>
      <p:pic>
        <p:nvPicPr>
          <p:cNvPr descr="preencoded.png" id="2837" name="Google Shape;2837;p21"/>
          <p:cNvPicPr preferRelativeResize="0"/>
          <p:nvPr/>
        </p:nvPicPr>
        <p:blipFill rotWithShape="1">
          <a:blip r:embed="rId61">
            <a:alphaModFix/>
          </a:blip>
          <a:srcRect b="0" l="0" r="0" t="0"/>
          <a:stretch/>
        </p:blipFill>
        <p:spPr>
          <a:xfrm>
            <a:off x="8007100" y="4667906"/>
            <a:ext cx="14765" cy="18355"/>
          </a:xfrm>
          <a:prstGeom prst="rect">
            <a:avLst/>
          </a:prstGeom>
          <a:noFill/>
          <a:ln>
            <a:noFill/>
          </a:ln>
        </p:spPr>
      </p:pic>
      <p:pic>
        <p:nvPicPr>
          <p:cNvPr descr="preencoded.png" id="2838" name="Google Shape;2838;p21"/>
          <p:cNvPicPr preferRelativeResize="0"/>
          <p:nvPr/>
        </p:nvPicPr>
        <p:blipFill rotWithShape="1">
          <a:blip r:embed="rId62">
            <a:alphaModFix/>
          </a:blip>
          <a:srcRect b="0" l="0" r="0" t="0"/>
          <a:stretch/>
        </p:blipFill>
        <p:spPr>
          <a:xfrm>
            <a:off x="8017793" y="4659211"/>
            <a:ext cx="15299" cy="16497"/>
          </a:xfrm>
          <a:prstGeom prst="rect">
            <a:avLst/>
          </a:prstGeom>
          <a:noFill/>
          <a:ln>
            <a:noFill/>
          </a:ln>
        </p:spPr>
      </p:pic>
      <p:pic>
        <p:nvPicPr>
          <p:cNvPr descr="preencoded.png" id="2839" name="Google Shape;2839;p21"/>
          <p:cNvPicPr preferRelativeResize="0"/>
          <p:nvPr/>
        </p:nvPicPr>
        <p:blipFill rotWithShape="1">
          <a:blip r:embed="rId63">
            <a:alphaModFix/>
          </a:blip>
          <a:srcRect b="0" l="0" r="0" t="0"/>
          <a:stretch/>
        </p:blipFill>
        <p:spPr>
          <a:xfrm>
            <a:off x="8028774" y="4650967"/>
            <a:ext cx="18369" cy="17620"/>
          </a:xfrm>
          <a:prstGeom prst="rect">
            <a:avLst/>
          </a:prstGeom>
          <a:noFill/>
          <a:ln>
            <a:noFill/>
          </a:ln>
        </p:spPr>
      </p:pic>
      <p:pic>
        <p:nvPicPr>
          <p:cNvPr descr="preencoded.png" id="2840" name="Google Shape;2840;p21"/>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2841" name="Google Shape;2841;p21"/>
          <p:cNvPicPr preferRelativeResize="0"/>
          <p:nvPr/>
        </p:nvPicPr>
        <p:blipFill rotWithShape="1">
          <a:blip r:embed="rId65">
            <a:alphaModFix/>
          </a:blip>
          <a:srcRect b="0" l="0" r="0" t="0"/>
          <a:stretch/>
        </p:blipFill>
        <p:spPr>
          <a:xfrm>
            <a:off x="8066487" y="4638875"/>
            <a:ext cx="17052" cy="15311"/>
          </a:xfrm>
          <a:prstGeom prst="rect">
            <a:avLst/>
          </a:prstGeom>
          <a:noFill/>
          <a:ln>
            <a:noFill/>
          </a:ln>
        </p:spPr>
      </p:pic>
      <p:pic>
        <p:nvPicPr>
          <p:cNvPr descr="preencoded.png" id="2842" name="Google Shape;2842;p21"/>
          <p:cNvPicPr preferRelativeResize="0"/>
          <p:nvPr/>
        </p:nvPicPr>
        <p:blipFill rotWithShape="1">
          <a:blip r:embed="rId66">
            <a:alphaModFix/>
          </a:blip>
          <a:srcRect b="0" l="0" r="0" t="0"/>
          <a:stretch/>
        </p:blipFill>
        <p:spPr>
          <a:xfrm>
            <a:off x="8094643" y="4637589"/>
            <a:ext cx="15001" cy="14950"/>
          </a:xfrm>
          <a:prstGeom prst="rect">
            <a:avLst/>
          </a:prstGeom>
          <a:noFill/>
          <a:ln>
            <a:noFill/>
          </a:ln>
        </p:spPr>
      </p:pic>
      <p:pic>
        <p:nvPicPr>
          <p:cNvPr descr="preencoded.png" id="2843" name="Google Shape;2843;p21"/>
          <p:cNvPicPr preferRelativeResize="0"/>
          <p:nvPr/>
        </p:nvPicPr>
        <p:blipFill rotWithShape="1">
          <a:blip r:embed="rId67">
            <a:alphaModFix/>
          </a:blip>
          <a:srcRect b="0" l="0" r="0" t="0"/>
          <a:stretch/>
        </p:blipFill>
        <p:spPr>
          <a:xfrm>
            <a:off x="8111265" y="4640045"/>
            <a:ext cx="11748" cy="15820"/>
          </a:xfrm>
          <a:prstGeom prst="rect">
            <a:avLst/>
          </a:prstGeom>
          <a:noFill/>
          <a:ln>
            <a:noFill/>
          </a:ln>
        </p:spPr>
      </p:pic>
      <p:pic>
        <p:nvPicPr>
          <p:cNvPr descr="preencoded.png" id="2844" name="Google Shape;2844;p21"/>
          <p:cNvPicPr preferRelativeResize="0"/>
          <p:nvPr/>
        </p:nvPicPr>
        <p:blipFill rotWithShape="1">
          <a:blip r:embed="rId68">
            <a:alphaModFix/>
          </a:blip>
          <a:srcRect b="0" l="0" r="0" t="0"/>
          <a:stretch/>
        </p:blipFill>
        <p:spPr>
          <a:xfrm>
            <a:off x="8122567" y="4643568"/>
            <a:ext cx="21338" cy="19059"/>
          </a:xfrm>
          <a:prstGeom prst="rect">
            <a:avLst/>
          </a:prstGeom>
          <a:noFill/>
          <a:ln>
            <a:noFill/>
          </a:ln>
        </p:spPr>
      </p:pic>
      <p:pic>
        <p:nvPicPr>
          <p:cNvPr descr="preencoded.png" id="2845" name="Google Shape;2845;p21"/>
          <p:cNvPicPr preferRelativeResize="0"/>
          <p:nvPr/>
        </p:nvPicPr>
        <p:blipFill rotWithShape="1">
          <a:blip r:embed="rId69">
            <a:alphaModFix/>
          </a:blip>
          <a:srcRect b="0" l="0" r="0" t="0"/>
          <a:stretch/>
        </p:blipFill>
        <p:spPr>
          <a:xfrm>
            <a:off x="8140729" y="4652788"/>
            <a:ext cx="14660" cy="16569"/>
          </a:xfrm>
          <a:prstGeom prst="rect">
            <a:avLst/>
          </a:prstGeom>
          <a:noFill/>
          <a:ln>
            <a:noFill/>
          </a:ln>
        </p:spPr>
      </p:pic>
      <p:pic>
        <p:nvPicPr>
          <p:cNvPr descr="preencoded.png" id="2846" name="Google Shape;2846;p21"/>
          <p:cNvPicPr preferRelativeResize="0"/>
          <p:nvPr/>
        </p:nvPicPr>
        <p:blipFill rotWithShape="1">
          <a:blip r:embed="rId70">
            <a:alphaModFix/>
          </a:blip>
          <a:srcRect b="0" l="0" r="0" t="0"/>
          <a:stretch/>
        </p:blipFill>
        <p:spPr>
          <a:xfrm>
            <a:off x="8150833" y="4661974"/>
            <a:ext cx="17743" cy="15083"/>
          </a:xfrm>
          <a:prstGeom prst="rect">
            <a:avLst/>
          </a:prstGeom>
          <a:noFill/>
          <a:ln>
            <a:noFill/>
          </a:ln>
        </p:spPr>
      </p:pic>
      <p:pic>
        <p:nvPicPr>
          <p:cNvPr descr="preencoded.png" id="2847" name="Google Shape;2847;p21"/>
          <p:cNvPicPr preferRelativeResize="0"/>
          <p:nvPr/>
        </p:nvPicPr>
        <p:blipFill rotWithShape="1">
          <a:blip r:embed="rId71">
            <a:alphaModFix/>
          </a:blip>
          <a:srcRect b="0" l="0" r="0" t="0"/>
          <a:stretch/>
        </p:blipFill>
        <p:spPr>
          <a:xfrm>
            <a:off x="8170069" y="4676961"/>
            <a:ext cx="18206" cy="17973"/>
          </a:xfrm>
          <a:prstGeom prst="rect">
            <a:avLst/>
          </a:prstGeom>
          <a:noFill/>
          <a:ln>
            <a:noFill/>
          </a:ln>
        </p:spPr>
      </p:pic>
      <p:pic>
        <p:nvPicPr>
          <p:cNvPr descr="preencoded.png" id="2848" name="Google Shape;2848;p21"/>
          <p:cNvPicPr preferRelativeResize="0"/>
          <p:nvPr/>
        </p:nvPicPr>
        <p:blipFill rotWithShape="1">
          <a:blip r:embed="rId72">
            <a:alphaModFix/>
          </a:blip>
          <a:srcRect b="0" l="0" r="0" t="0"/>
          <a:stretch/>
        </p:blipFill>
        <p:spPr>
          <a:xfrm>
            <a:off x="8179424" y="4691951"/>
            <a:ext cx="19127" cy="19396"/>
          </a:xfrm>
          <a:prstGeom prst="rect">
            <a:avLst/>
          </a:prstGeom>
          <a:noFill/>
          <a:ln>
            <a:noFill/>
          </a:ln>
        </p:spPr>
      </p:pic>
      <p:pic>
        <p:nvPicPr>
          <p:cNvPr descr="preencoded.png" id="2849" name="Google Shape;2849;p21"/>
          <p:cNvPicPr preferRelativeResize="0"/>
          <p:nvPr/>
        </p:nvPicPr>
        <p:blipFill rotWithShape="1">
          <a:blip r:embed="rId73">
            <a:alphaModFix/>
          </a:blip>
          <a:srcRect b="0" l="0" r="0" t="0"/>
          <a:stretch/>
        </p:blipFill>
        <p:spPr>
          <a:xfrm>
            <a:off x="8188656" y="4707799"/>
            <a:ext cx="17818" cy="21022"/>
          </a:xfrm>
          <a:prstGeom prst="rect">
            <a:avLst/>
          </a:prstGeom>
          <a:noFill/>
          <a:ln>
            <a:noFill/>
          </a:ln>
        </p:spPr>
      </p:pic>
      <p:pic>
        <p:nvPicPr>
          <p:cNvPr descr="preencoded.png" id="2850" name="Google Shape;2850;p21"/>
          <p:cNvPicPr preferRelativeResize="0"/>
          <p:nvPr/>
        </p:nvPicPr>
        <p:blipFill rotWithShape="1">
          <a:blip r:embed="rId74">
            <a:alphaModFix/>
          </a:blip>
          <a:srcRect b="0" l="0" r="0" t="0"/>
          <a:stretch/>
        </p:blipFill>
        <p:spPr>
          <a:xfrm>
            <a:off x="8196621" y="4726065"/>
            <a:ext cx="17050" cy="20213"/>
          </a:xfrm>
          <a:prstGeom prst="rect">
            <a:avLst/>
          </a:prstGeom>
          <a:noFill/>
          <a:ln>
            <a:noFill/>
          </a:ln>
        </p:spPr>
      </p:pic>
      <p:pic>
        <p:nvPicPr>
          <p:cNvPr descr="preencoded.png" id="2851" name="Google Shape;2851;p21"/>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2852" name="Google Shape;2852;p21"/>
          <p:cNvPicPr preferRelativeResize="0"/>
          <p:nvPr/>
        </p:nvPicPr>
        <p:blipFill rotWithShape="1">
          <a:blip r:embed="rId76">
            <a:alphaModFix/>
          </a:blip>
          <a:srcRect b="0" l="0" r="0" t="0"/>
          <a:stretch/>
        </p:blipFill>
        <p:spPr>
          <a:xfrm>
            <a:off x="8206327" y="4764232"/>
            <a:ext cx="15536" cy="15478"/>
          </a:xfrm>
          <a:prstGeom prst="rect">
            <a:avLst/>
          </a:prstGeom>
          <a:noFill/>
          <a:ln>
            <a:noFill/>
          </a:ln>
        </p:spPr>
      </p:pic>
      <p:pic>
        <p:nvPicPr>
          <p:cNvPr descr="preencoded.png" id="2853" name="Google Shape;2853;p21"/>
          <p:cNvPicPr preferRelativeResize="0"/>
          <p:nvPr/>
        </p:nvPicPr>
        <p:blipFill rotWithShape="1">
          <a:blip r:embed="rId77">
            <a:alphaModFix/>
          </a:blip>
          <a:srcRect b="0" l="0" r="0" t="0"/>
          <a:stretch/>
        </p:blipFill>
        <p:spPr>
          <a:xfrm>
            <a:off x="8292436" y="4803428"/>
            <a:ext cx="65087" cy="71451"/>
          </a:xfrm>
          <a:prstGeom prst="rect">
            <a:avLst/>
          </a:prstGeom>
          <a:noFill/>
          <a:ln>
            <a:noFill/>
          </a:ln>
        </p:spPr>
      </p:pic>
      <p:pic>
        <p:nvPicPr>
          <p:cNvPr descr="preencoded.png" id="2854" name="Google Shape;2854;p21"/>
          <p:cNvPicPr preferRelativeResize="0"/>
          <p:nvPr/>
        </p:nvPicPr>
        <p:blipFill rotWithShape="1">
          <a:blip r:embed="rId78">
            <a:alphaModFix/>
          </a:blip>
          <a:srcRect b="0" l="0" r="0" t="0"/>
          <a:stretch/>
        </p:blipFill>
        <p:spPr>
          <a:xfrm>
            <a:off x="8289734" y="4706401"/>
            <a:ext cx="75437" cy="73930"/>
          </a:xfrm>
          <a:prstGeom prst="rect">
            <a:avLst/>
          </a:prstGeom>
          <a:noFill/>
          <a:ln>
            <a:noFill/>
          </a:ln>
        </p:spPr>
      </p:pic>
      <p:pic>
        <p:nvPicPr>
          <p:cNvPr descr="preencoded.png" id="2855" name="Google Shape;2855;p21"/>
          <p:cNvPicPr preferRelativeResize="0"/>
          <p:nvPr/>
        </p:nvPicPr>
        <p:blipFill rotWithShape="1">
          <a:blip r:embed="rId79">
            <a:alphaModFix/>
          </a:blip>
          <a:srcRect b="0" l="0" r="0" t="0"/>
          <a:stretch/>
        </p:blipFill>
        <p:spPr>
          <a:xfrm>
            <a:off x="8845765" y="4706401"/>
            <a:ext cx="59336" cy="73237"/>
          </a:xfrm>
          <a:prstGeom prst="rect">
            <a:avLst/>
          </a:prstGeom>
          <a:noFill/>
          <a:ln>
            <a:noFill/>
          </a:ln>
        </p:spPr>
      </p:pic>
      <p:pic>
        <p:nvPicPr>
          <p:cNvPr descr="preencoded.png" id="2856" name="Google Shape;2856;p21"/>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2857" name="Google Shape;2857;p21"/>
          <p:cNvPicPr preferRelativeResize="0"/>
          <p:nvPr/>
        </p:nvPicPr>
        <p:blipFill rotWithShape="1">
          <a:blip r:embed="rId81">
            <a:alphaModFix/>
          </a:blip>
          <a:srcRect b="0" l="0" r="0" t="0"/>
          <a:stretch/>
        </p:blipFill>
        <p:spPr>
          <a:xfrm>
            <a:off x="8584348" y="4803432"/>
            <a:ext cx="65087" cy="71447"/>
          </a:xfrm>
          <a:prstGeom prst="rect">
            <a:avLst/>
          </a:prstGeom>
          <a:noFill/>
          <a:ln>
            <a:noFill/>
          </a:ln>
        </p:spPr>
      </p:pic>
      <p:pic>
        <p:nvPicPr>
          <p:cNvPr descr="preencoded.png" id="2858" name="Google Shape;2858;p21"/>
          <p:cNvPicPr preferRelativeResize="0"/>
          <p:nvPr/>
        </p:nvPicPr>
        <p:blipFill rotWithShape="1">
          <a:blip r:embed="rId82">
            <a:alphaModFix/>
          </a:blip>
          <a:srcRect b="0" l="0" r="0" t="0"/>
          <a:stretch/>
        </p:blipFill>
        <p:spPr>
          <a:xfrm>
            <a:off x="8786217" y="4725644"/>
            <a:ext cx="55771" cy="54283"/>
          </a:xfrm>
          <a:prstGeom prst="rect">
            <a:avLst/>
          </a:prstGeom>
          <a:noFill/>
          <a:ln>
            <a:noFill/>
          </a:ln>
        </p:spPr>
      </p:pic>
      <p:pic>
        <p:nvPicPr>
          <p:cNvPr descr="preencoded.png" id="2859" name="Google Shape;2859;p21"/>
          <p:cNvPicPr preferRelativeResize="0"/>
          <p:nvPr/>
        </p:nvPicPr>
        <p:blipFill rotWithShape="1">
          <a:blip r:embed="rId83">
            <a:alphaModFix/>
          </a:blip>
          <a:srcRect b="0" l="0" r="0" t="0"/>
          <a:stretch/>
        </p:blipFill>
        <p:spPr>
          <a:xfrm>
            <a:off x="8366650" y="4726102"/>
            <a:ext cx="63612" cy="51743"/>
          </a:xfrm>
          <a:prstGeom prst="rect">
            <a:avLst/>
          </a:prstGeom>
          <a:noFill/>
          <a:ln>
            <a:noFill/>
          </a:ln>
        </p:spPr>
      </p:pic>
      <p:pic>
        <p:nvPicPr>
          <p:cNvPr descr="preencoded.png" id="2860" name="Google Shape;2860;p21"/>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2861" name="Google Shape;2861;p21"/>
          <p:cNvPicPr preferRelativeResize="0"/>
          <p:nvPr/>
        </p:nvPicPr>
        <p:blipFill rotWithShape="1">
          <a:blip r:embed="rId85">
            <a:alphaModFix/>
          </a:blip>
          <a:srcRect b="0" l="0" r="0" t="0"/>
          <a:stretch/>
        </p:blipFill>
        <p:spPr>
          <a:xfrm>
            <a:off x="8811981" y="4822806"/>
            <a:ext cx="55873" cy="54136"/>
          </a:xfrm>
          <a:prstGeom prst="rect">
            <a:avLst/>
          </a:prstGeom>
          <a:noFill/>
          <a:ln>
            <a:noFill/>
          </a:ln>
        </p:spPr>
      </p:pic>
      <p:pic>
        <p:nvPicPr>
          <p:cNvPr descr="preencoded.png" id="2862" name="Google Shape;2862;p21"/>
          <p:cNvPicPr preferRelativeResize="0"/>
          <p:nvPr/>
        </p:nvPicPr>
        <p:blipFill rotWithShape="1">
          <a:blip r:embed="rId86">
            <a:alphaModFix/>
          </a:blip>
          <a:srcRect b="0" l="0" r="0" t="0"/>
          <a:stretch/>
        </p:blipFill>
        <p:spPr>
          <a:xfrm>
            <a:off x="8505927" y="4822934"/>
            <a:ext cx="44958" cy="53922"/>
          </a:xfrm>
          <a:prstGeom prst="rect">
            <a:avLst/>
          </a:prstGeom>
          <a:noFill/>
          <a:ln>
            <a:noFill/>
          </a:ln>
        </p:spPr>
      </p:pic>
      <p:pic>
        <p:nvPicPr>
          <p:cNvPr descr="preencoded.png" id="2863" name="Google Shape;2863;p21"/>
          <p:cNvPicPr preferRelativeResize="0"/>
          <p:nvPr/>
        </p:nvPicPr>
        <p:blipFill rotWithShape="1">
          <a:blip r:embed="rId86">
            <a:alphaModFix/>
          </a:blip>
          <a:srcRect b="0" l="0" r="0" t="0"/>
          <a:stretch/>
        </p:blipFill>
        <p:spPr>
          <a:xfrm>
            <a:off x="8633903" y="4725900"/>
            <a:ext cx="44986" cy="53899"/>
          </a:xfrm>
          <a:prstGeom prst="rect">
            <a:avLst/>
          </a:prstGeom>
          <a:noFill/>
          <a:ln>
            <a:noFill/>
          </a:ln>
        </p:spPr>
      </p:pic>
      <p:pic>
        <p:nvPicPr>
          <p:cNvPr descr="preencoded.png" id="2864" name="Google Shape;2864;p21"/>
          <p:cNvPicPr preferRelativeResize="0"/>
          <p:nvPr/>
        </p:nvPicPr>
        <p:blipFill rotWithShape="1">
          <a:blip r:embed="rId87">
            <a:alphaModFix/>
          </a:blip>
          <a:srcRect b="0" l="0" r="0" t="0"/>
          <a:stretch/>
        </p:blipFill>
        <p:spPr>
          <a:xfrm>
            <a:off x="8525408" y="4725195"/>
            <a:ext cx="49818" cy="54715"/>
          </a:xfrm>
          <a:prstGeom prst="rect">
            <a:avLst/>
          </a:prstGeom>
          <a:noFill/>
          <a:ln>
            <a:noFill/>
          </a:ln>
        </p:spPr>
      </p:pic>
      <p:pic>
        <p:nvPicPr>
          <p:cNvPr descr="preencoded.png" id="2865" name="Google Shape;2865;p21"/>
          <p:cNvPicPr preferRelativeResize="0"/>
          <p:nvPr/>
        </p:nvPicPr>
        <p:blipFill rotWithShape="1">
          <a:blip r:embed="rId88">
            <a:alphaModFix/>
          </a:blip>
          <a:srcRect b="0" l="0" r="0" t="0"/>
          <a:stretch/>
        </p:blipFill>
        <p:spPr>
          <a:xfrm>
            <a:off x="8653449" y="4822664"/>
            <a:ext cx="49741" cy="54325"/>
          </a:xfrm>
          <a:prstGeom prst="rect">
            <a:avLst/>
          </a:prstGeom>
          <a:noFill/>
          <a:ln>
            <a:noFill/>
          </a:ln>
        </p:spPr>
      </p:pic>
      <p:pic>
        <p:nvPicPr>
          <p:cNvPr descr="preencoded.png" id="2866" name="Google Shape;2866;p21"/>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2867" name="Google Shape;2867;p21"/>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2868" name="Google Shape;2868;p21"/>
          <p:cNvPicPr preferRelativeResize="0"/>
          <p:nvPr/>
        </p:nvPicPr>
        <p:blipFill rotWithShape="1">
          <a:blip r:embed="rId91">
            <a:alphaModFix/>
          </a:blip>
          <a:srcRect b="0" l="0" r="0" t="0"/>
          <a:stretch/>
        </p:blipFill>
        <p:spPr>
          <a:xfrm>
            <a:off x="8709589" y="4823157"/>
            <a:ext cx="46651" cy="51734"/>
          </a:xfrm>
          <a:prstGeom prst="rect">
            <a:avLst/>
          </a:prstGeom>
          <a:noFill/>
          <a:ln>
            <a:noFill/>
          </a:ln>
        </p:spPr>
      </p:pic>
      <p:pic>
        <p:nvPicPr>
          <p:cNvPr descr="preencoded.png" id="2869" name="Google Shape;2869;p21"/>
          <p:cNvPicPr preferRelativeResize="0"/>
          <p:nvPr/>
        </p:nvPicPr>
        <p:blipFill rotWithShape="1">
          <a:blip r:embed="rId92">
            <a:alphaModFix/>
          </a:blip>
          <a:srcRect b="0" l="0" r="0" t="0"/>
          <a:stretch/>
        </p:blipFill>
        <p:spPr>
          <a:xfrm>
            <a:off x="8761361" y="4823122"/>
            <a:ext cx="46376" cy="51750"/>
          </a:xfrm>
          <a:prstGeom prst="rect">
            <a:avLst/>
          </a:prstGeom>
          <a:noFill/>
          <a:ln>
            <a:noFill/>
          </a:ln>
        </p:spPr>
      </p:pic>
      <p:pic>
        <p:nvPicPr>
          <p:cNvPr descr="preencoded.png" id="2870" name="Google Shape;2870;p21"/>
          <p:cNvPicPr preferRelativeResize="0"/>
          <p:nvPr/>
        </p:nvPicPr>
        <p:blipFill rotWithShape="1">
          <a:blip r:embed="rId92">
            <a:alphaModFix/>
          </a:blip>
          <a:srcRect b="0" l="0" r="0" t="0"/>
          <a:stretch/>
        </p:blipFill>
        <p:spPr>
          <a:xfrm>
            <a:off x="8581646" y="4726112"/>
            <a:ext cx="46460" cy="51741"/>
          </a:xfrm>
          <a:prstGeom prst="rect">
            <a:avLst/>
          </a:prstGeom>
          <a:noFill/>
          <a:ln>
            <a:noFill/>
          </a:ln>
        </p:spPr>
      </p:pic>
      <p:pic>
        <p:nvPicPr>
          <p:cNvPr descr="preencoded.png" id="2871" name="Google Shape;2871;p21"/>
          <p:cNvPicPr preferRelativeResize="0"/>
          <p:nvPr/>
        </p:nvPicPr>
        <p:blipFill rotWithShape="1">
          <a:blip r:embed="rId93">
            <a:alphaModFix/>
          </a:blip>
          <a:srcRect b="0" l="0" r="0" t="0"/>
          <a:stretch/>
        </p:blipFill>
        <p:spPr>
          <a:xfrm>
            <a:off x="8685679" y="4727735"/>
            <a:ext cx="29094" cy="50113"/>
          </a:xfrm>
          <a:prstGeom prst="rect">
            <a:avLst/>
          </a:prstGeom>
          <a:noFill/>
          <a:ln>
            <a:noFill/>
          </a:ln>
        </p:spPr>
      </p:pic>
      <p:pic>
        <p:nvPicPr>
          <p:cNvPr descr="preencoded.png" id="2872" name="Google Shape;2872;p21"/>
          <p:cNvPicPr preferRelativeResize="0"/>
          <p:nvPr/>
        </p:nvPicPr>
        <p:blipFill rotWithShape="1">
          <a:blip r:embed="rId93">
            <a:alphaModFix/>
          </a:blip>
          <a:srcRect b="0" l="0" r="0" t="0"/>
          <a:stretch/>
        </p:blipFill>
        <p:spPr>
          <a:xfrm>
            <a:off x="8469448" y="4824771"/>
            <a:ext cx="29094" cy="50109"/>
          </a:xfrm>
          <a:prstGeom prst="rect">
            <a:avLst/>
          </a:prstGeom>
          <a:noFill/>
          <a:ln>
            <a:noFill/>
          </a:ln>
        </p:spPr>
      </p:pic>
      <p:pic>
        <p:nvPicPr>
          <p:cNvPr descr="preencoded.png" id="2873" name="Google Shape;2873;p21"/>
          <p:cNvPicPr preferRelativeResize="0"/>
          <p:nvPr/>
        </p:nvPicPr>
        <p:blipFill rotWithShape="1">
          <a:blip r:embed="rId94">
            <a:alphaModFix/>
          </a:blip>
          <a:srcRect b="0" l="0" r="0" t="0"/>
          <a:stretch/>
        </p:blipFill>
        <p:spPr>
          <a:xfrm>
            <a:off x="8436180" y="4727735"/>
            <a:ext cx="29094" cy="50109"/>
          </a:xfrm>
          <a:prstGeom prst="rect">
            <a:avLst/>
          </a:prstGeom>
          <a:noFill/>
          <a:ln>
            <a:noFill/>
          </a:ln>
        </p:spPr>
      </p:pic>
      <p:pic>
        <p:nvPicPr>
          <p:cNvPr descr="preencoded.png" id="2874" name="Google Shape;2874;p21"/>
          <p:cNvPicPr preferRelativeResize="0"/>
          <p:nvPr/>
        </p:nvPicPr>
        <p:blipFill rotWithShape="1">
          <a:blip r:embed="rId95">
            <a:alphaModFix/>
          </a:blip>
          <a:srcRect b="0" l="0" r="0" t="0"/>
          <a:stretch/>
        </p:blipFill>
        <p:spPr>
          <a:xfrm>
            <a:off x="8365408" y="4824771"/>
            <a:ext cx="28603" cy="50109"/>
          </a:xfrm>
          <a:prstGeom prst="rect">
            <a:avLst/>
          </a:prstGeom>
          <a:noFill/>
          <a:ln>
            <a:noFill/>
          </a:ln>
        </p:spPr>
      </p:pic>
      <p:pic>
        <p:nvPicPr>
          <p:cNvPr descr="preencoded.png" id="2875" name="Google Shape;2875;p21"/>
          <p:cNvPicPr preferRelativeResize="0"/>
          <p:nvPr/>
        </p:nvPicPr>
        <p:blipFill rotWithShape="1">
          <a:blip r:embed="rId96">
            <a:alphaModFix/>
          </a:blip>
          <a:srcRect b="0" l="0" r="0" t="0"/>
          <a:stretch/>
        </p:blipFill>
        <p:spPr>
          <a:xfrm>
            <a:off x="8372719" y="4802458"/>
            <a:ext cx="11909" cy="12039"/>
          </a:xfrm>
          <a:prstGeom prst="rect">
            <a:avLst/>
          </a:prstGeom>
          <a:noFill/>
          <a:ln>
            <a:noFill/>
          </a:ln>
        </p:spPr>
      </p:pic>
      <p:pic>
        <p:nvPicPr>
          <p:cNvPr descr="preencoded.png" id="2876" name="Google Shape;2876;p21"/>
          <p:cNvPicPr preferRelativeResize="0"/>
          <p:nvPr/>
        </p:nvPicPr>
        <p:blipFill rotWithShape="1">
          <a:blip r:embed="rId96">
            <a:alphaModFix/>
          </a:blip>
          <a:srcRect b="0" l="0" r="0" t="0"/>
          <a:stretch/>
        </p:blipFill>
        <p:spPr>
          <a:xfrm>
            <a:off x="8477145" y="4802356"/>
            <a:ext cx="12276" cy="12339"/>
          </a:xfrm>
          <a:prstGeom prst="rect">
            <a:avLst/>
          </a:prstGeom>
          <a:noFill/>
          <a:ln>
            <a:noFill/>
          </a:ln>
        </p:spPr>
      </p:pic>
      <p:pic>
        <p:nvPicPr>
          <p:cNvPr descr="preencoded.png" id="2877" name="Google Shape;2877;p21"/>
          <p:cNvPicPr preferRelativeResize="0"/>
          <p:nvPr/>
        </p:nvPicPr>
        <p:blipFill rotWithShape="1">
          <a:blip r:embed="rId96">
            <a:alphaModFix/>
          </a:blip>
          <a:srcRect b="0" l="0" r="0" t="0"/>
          <a:stretch/>
        </p:blipFill>
        <p:spPr>
          <a:xfrm>
            <a:off x="8443510" y="4705399"/>
            <a:ext cx="11946" cy="11953"/>
          </a:xfrm>
          <a:prstGeom prst="rect">
            <a:avLst/>
          </a:prstGeom>
          <a:noFill/>
          <a:ln>
            <a:noFill/>
          </a:ln>
        </p:spPr>
      </p:pic>
      <p:pic>
        <p:nvPicPr>
          <p:cNvPr descr="preencoded.png" id="2878" name="Google Shape;2878;p21"/>
          <p:cNvPicPr preferRelativeResize="0"/>
          <p:nvPr/>
        </p:nvPicPr>
        <p:blipFill rotWithShape="1">
          <a:blip r:embed="rId96">
            <a:alphaModFix/>
          </a:blip>
          <a:srcRect b="0" l="0" r="0" t="0"/>
          <a:stretch/>
        </p:blipFill>
        <p:spPr>
          <a:xfrm>
            <a:off x="8693414" y="4705359"/>
            <a:ext cx="11923" cy="12034"/>
          </a:xfrm>
          <a:prstGeom prst="rect">
            <a:avLst/>
          </a:prstGeom>
          <a:noFill/>
          <a:ln>
            <a:noFill/>
          </a:ln>
        </p:spPr>
      </p:pic>
      <p:sp>
        <p:nvSpPr>
          <p:cNvPr id="2879" name="Google Shape;2879;p21"/>
          <p:cNvSpPr/>
          <p:nvPr/>
        </p:nvSpPr>
        <p:spPr>
          <a:xfrm>
            <a:off x="209550" y="819150"/>
            <a:ext cx="224790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p:txBody>
      </p:sp>
      <p:sp>
        <p:nvSpPr>
          <p:cNvPr id="2880" name="Google Shape;2880;p21"/>
          <p:cNvSpPr/>
          <p:nvPr/>
        </p:nvSpPr>
        <p:spPr>
          <a:xfrm>
            <a:off x="219075" y="190500"/>
            <a:ext cx="22288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2881" name="Google Shape;2881;p21"/>
          <p:cNvSpPr/>
          <p:nvPr/>
        </p:nvSpPr>
        <p:spPr>
          <a:xfrm>
            <a:off x="219075" y="381000"/>
            <a:ext cx="22288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86" name="Shape 2886"/>
        <p:cNvGrpSpPr/>
        <p:nvPr/>
      </p:nvGrpSpPr>
      <p:grpSpPr>
        <a:xfrm>
          <a:off x="0" y="0"/>
          <a:ext cx="0" cy="0"/>
          <a:chOff x="0" y="0"/>
          <a:chExt cx="0" cy="0"/>
        </a:xfrm>
      </p:grpSpPr>
      <p:sp>
        <p:nvSpPr>
          <p:cNvPr id="2887" name="Google Shape;2887;p22"/>
          <p:cNvSpPr/>
          <p:nvPr/>
        </p:nvSpPr>
        <p:spPr>
          <a:xfrm>
            <a:off x="3371849" y="190500"/>
            <a:ext cx="5548313" cy="34671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8" name="Google Shape;2888;p2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9" name="Google Shape;2889;p22"/>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0" name="Google Shape;2890;p22"/>
          <p:cNvSpPr/>
          <p:nvPr/>
        </p:nvSpPr>
        <p:spPr>
          <a:xfrm>
            <a:off x="209550" y="190500"/>
            <a:ext cx="30480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1" name="Google Shape;2891;p22"/>
          <p:cNvSpPr/>
          <p:nvPr/>
        </p:nvSpPr>
        <p:spPr>
          <a:xfrm>
            <a:off x="3371850" y="190500"/>
            <a:ext cx="55626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2" name="Google Shape;2892;p22"/>
          <p:cNvSpPr/>
          <p:nvPr/>
        </p:nvSpPr>
        <p:spPr>
          <a:xfrm>
            <a:off x="3371850" y="190500"/>
            <a:ext cx="5562600" cy="3467100"/>
          </a:xfrm>
          <a:prstGeom prst="roundRect">
            <a:avLst>
              <a:gd fmla="val 395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3" name="Google Shape;2893;p22"/>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4" name="Google Shape;2894;p22"/>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895" name="Google Shape;2895;p22"/>
          <p:cNvPicPr preferRelativeResize="0"/>
          <p:nvPr/>
        </p:nvPicPr>
        <p:blipFill rotWithShape="1">
          <a:blip r:embed="rId3">
            <a:alphaModFix/>
          </a:blip>
          <a:srcRect b="0" l="0" r="0" t="0"/>
          <a:stretch/>
        </p:blipFill>
        <p:spPr>
          <a:xfrm>
            <a:off x="7949145" y="4626194"/>
            <a:ext cx="284797" cy="329015"/>
          </a:xfrm>
          <a:prstGeom prst="rect">
            <a:avLst/>
          </a:prstGeom>
          <a:noFill/>
          <a:ln>
            <a:noFill/>
          </a:ln>
        </p:spPr>
      </p:pic>
      <p:pic>
        <p:nvPicPr>
          <p:cNvPr descr="preencoded.png" id="2896" name="Google Shape;2896;p22"/>
          <p:cNvPicPr preferRelativeResize="0"/>
          <p:nvPr/>
        </p:nvPicPr>
        <p:blipFill rotWithShape="1">
          <a:blip r:embed="rId4">
            <a:alphaModFix/>
          </a:blip>
          <a:srcRect b="0" l="0" r="0" t="0"/>
          <a:stretch/>
        </p:blipFill>
        <p:spPr>
          <a:xfrm>
            <a:off x="7977071" y="4850871"/>
            <a:ext cx="7609" cy="7667"/>
          </a:xfrm>
          <a:prstGeom prst="rect">
            <a:avLst/>
          </a:prstGeom>
          <a:noFill/>
          <a:ln>
            <a:noFill/>
          </a:ln>
        </p:spPr>
      </p:pic>
      <p:pic>
        <p:nvPicPr>
          <p:cNvPr descr="preencoded.png" id="2897" name="Google Shape;2897;p22"/>
          <p:cNvPicPr preferRelativeResize="0"/>
          <p:nvPr/>
        </p:nvPicPr>
        <p:blipFill rotWithShape="1">
          <a:blip r:embed="rId5">
            <a:alphaModFix/>
          </a:blip>
          <a:srcRect b="0" l="0" r="0" t="0"/>
          <a:stretch/>
        </p:blipFill>
        <p:spPr>
          <a:xfrm>
            <a:off x="7983148" y="4864903"/>
            <a:ext cx="14318" cy="13104"/>
          </a:xfrm>
          <a:prstGeom prst="rect">
            <a:avLst/>
          </a:prstGeom>
          <a:noFill/>
          <a:ln>
            <a:noFill/>
          </a:ln>
        </p:spPr>
      </p:pic>
      <p:pic>
        <p:nvPicPr>
          <p:cNvPr descr="preencoded.png" id="2898" name="Google Shape;2898;p22"/>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2899" name="Google Shape;2899;p22"/>
          <p:cNvPicPr preferRelativeResize="0"/>
          <p:nvPr/>
        </p:nvPicPr>
        <p:blipFill rotWithShape="1">
          <a:blip r:embed="rId7">
            <a:alphaModFix/>
          </a:blip>
          <a:srcRect b="0" l="0" r="0" t="0"/>
          <a:stretch/>
        </p:blipFill>
        <p:spPr>
          <a:xfrm>
            <a:off x="7995412" y="4886232"/>
            <a:ext cx="17885" cy="16925"/>
          </a:xfrm>
          <a:prstGeom prst="rect">
            <a:avLst/>
          </a:prstGeom>
          <a:noFill/>
          <a:ln>
            <a:noFill/>
          </a:ln>
        </p:spPr>
      </p:pic>
      <p:pic>
        <p:nvPicPr>
          <p:cNvPr descr="preencoded.png" id="2900" name="Google Shape;2900;p22"/>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2901" name="Google Shape;2901;p22"/>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2902" name="Google Shape;2902;p22"/>
          <p:cNvPicPr preferRelativeResize="0"/>
          <p:nvPr/>
        </p:nvPicPr>
        <p:blipFill rotWithShape="1">
          <a:blip r:embed="rId10">
            <a:alphaModFix/>
          </a:blip>
          <a:srcRect b="0" l="0" r="0" t="0"/>
          <a:stretch/>
        </p:blipFill>
        <p:spPr>
          <a:xfrm>
            <a:off x="8037263" y="4918837"/>
            <a:ext cx="11246" cy="13532"/>
          </a:xfrm>
          <a:prstGeom prst="rect">
            <a:avLst/>
          </a:prstGeom>
          <a:noFill/>
          <a:ln>
            <a:noFill/>
          </a:ln>
        </p:spPr>
      </p:pic>
      <p:pic>
        <p:nvPicPr>
          <p:cNvPr descr="preencoded.png" id="2903" name="Google Shape;2903;p22"/>
          <p:cNvPicPr preferRelativeResize="0"/>
          <p:nvPr/>
        </p:nvPicPr>
        <p:blipFill rotWithShape="1">
          <a:blip r:embed="rId11">
            <a:alphaModFix/>
          </a:blip>
          <a:srcRect b="0" l="0" r="0" t="0"/>
          <a:stretch/>
        </p:blipFill>
        <p:spPr>
          <a:xfrm>
            <a:off x="8047113" y="4923206"/>
            <a:ext cx="16932" cy="15239"/>
          </a:xfrm>
          <a:prstGeom prst="rect">
            <a:avLst/>
          </a:prstGeom>
          <a:noFill/>
          <a:ln>
            <a:noFill/>
          </a:ln>
        </p:spPr>
      </p:pic>
      <p:pic>
        <p:nvPicPr>
          <p:cNvPr descr="preencoded.png" id="2904" name="Google Shape;2904;p22"/>
          <p:cNvPicPr preferRelativeResize="0"/>
          <p:nvPr/>
        </p:nvPicPr>
        <p:blipFill rotWithShape="1">
          <a:blip r:embed="rId12">
            <a:alphaModFix/>
          </a:blip>
          <a:srcRect b="0" l="0" r="0" t="0"/>
          <a:stretch/>
        </p:blipFill>
        <p:spPr>
          <a:xfrm>
            <a:off x="8070612" y="4929694"/>
            <a:ext cx="12304" cy="12669"/>
          </a:xfrm>
          <a:prstGeom prst="rect">
            <a:avLst/>
          </a:prstGeom>
          <a:noFill/>
          <a:ln>
            <a:noFill/>
          </a:ln>
        </p:spPr>
      </p:pic>
      <p:pic>
        <p:nvPicPr>
          <p:cNvPr descr="preencoded.png" id="2905" name="Google Shape;2905;p22"/>
          <p:cNvPicPr preferRelativeResize="0"/>
          <p:nvPr/>
        </p:nvPicPr>
        <p:blipFill rotWithShape="1">
          <a:blip r:embed="rId13">
            <a:alphaModFix/>
          </a:blip>
          <a:srcRect b="0" l="0" r="0" t="0"/>
          <a:stretch/>
        </p:blipFill>
        <p:spPr>
          <a:xfrm>
            <a:off x="8086495" y="4930969"/>
            <a:ext cx="12616" cy="12453"/>
          </a:xfrm>
          <a:prstGeom prst="rect">
            <a:avLst/>
          </a:prstGeom>
          <a:noFill/>
          <a:ln>
            <a:noFill/>
          </a:ln>
        </p:spPr>
      </p:pic>
      <p:pic>
        <p:nvPicPr>
          <p:cNvPr descr="preencoded.png" id="2906" name="Google Shape;2906;p22"/>
          <p:cNvPicPr preferRelativeResize="0"/>
          <p:nvPr/>
        </p:nvPicPr>
        <p:blipFill rotWithShape="1">
          <a:blip r:embed="rId14">
            <a:alphaModFix/>
          </a:blip>
          <a:srcRect b="0" l="0" r="0" t="0"/>
          <a:stretch/>
        </p:blipFill>
        <p:spPr>
          <a:xfrm>
            <a:off x="8101731" y="4928636"/>
            <a:ext cx="13899" cy="13953"/>
          </a:xfrm>
          <a:prstGeom prst="rect">
            <a:avLst/>
          </a:prstGeom>
          <a:noFill/>
          <a:ln>
            <a:noFill/>
          </a:ln>
        </p:spPr>
      </p:pic>
      <p:pic>
        <p:nvPicPr>
          <p:cNvPr descr="preencoded.png" id="2907" name="Google Shape;2907;p22"/>
          <p:cNvPicPr preferRelativeResize="0"/>
          <p:nvPr/>
        </p:nvPicPr>
        <p:blipFill rotWithShape="1">
          <a:blip r:embed="rId15">
            <a:alphaModFix/>
          </a:blip>
          <a:srcRect b="0" l="0" r="0" t="0"/>
          <a:stretch/>
        </p:blipFill>
        <p:spPr>
          <a:xfrm>
            <a:off x="8118856" y="4925220"/>
            <a:ext cx="12692" cy="12692"/>
          </a:xfrm>
          <a:prstGeom prst="rect">
            <a:avLst/>
          </a:prstGeom>
          <a:noFill/>
          <a:ln>
            <a:noFill/>
          </a:ln>
        </p:spPr>
      </p:pic>
      <p:pic>
        <p:nvPicPr>
          <p:cNvPr descr="preencoded.png" id="2908" name="Google Shape;2908;p22"/>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2909" name="Google Shape;2909;p22"/>
          <p:cNvPicPr preferRelativeResize="0"/>
          <p:nvPr/>
        </p:nvPicPr>
        <p:blipFill rotWithShape="1">
          <a:blip r:embed="rId17">
            <a:alphaModFix/>
          </a:blip>
          <a:srcRect b="0" l="0" r="0" t="0"/>
          <a:stretch/>
        </p:blipFill>
        <p:spPr>
          <a:xfrm>
            <a:off x="8157523" y="4905012"/>
            <a:ext cx="13655" cy="14469"/>
          </a:xfrm>
          <a:prstGeom prst="rect">
            <a:avLst/>
          </a:prstGeom>
          <a:noFill/>
          <a:ln>
            <a:noFill/>
          </a:ln>
        </p:spPr>
      </p:pic>
      <p:pic>
        <p:nvPicPr>
          <p:cNvPr descr="preencoded.png" id="2910" name="Google Shape;2910;p22"/>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2911" name="Google Shape;2911;p22"/>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2912" name="Google Shape;2912;p22"/>
          <p:cNvPicPr preferRelativeResize="0"/>
          <p:nvPr/>
        </p:nvPicPr>
        <p:blipFill rotWithShape="1">
          <a:blip r:embed="rId20">
            <a:alphaModFix/>
          </a:blip>
          <a:srcRect b="0" l="0" r="0" t="0"/>
          <a:stretch/>
        </p:blipFill>
        <p:spPr>
          <a:xfrm>
            <a:off x="8182689" y="4865331"/>
            <a:ext cx="19099" cy="21034"/>
          </a:xfrm>
          <a:prstGeom prst="rect">
            <a:avLst/>
          </a:prstGeom>
          <a:noFill/>
          <a:ln>
            <a:noFill/>
          </a:ln>
        </p:spPr>
      </p:pic>
      <p:pic>
        <p:nvPicPr>
          <p:cNvPr descr="preencoded.png" id="2913" name="Google Shape;2913;p22"/>
          <p:cNvPicPr preferRelativeResize="0"/>
          <p:nvPr/>
        </p:nvPicPr>
        <p:blipFill rotWithShape="1">
          <a:blip r:embed="rId4">
            <a:alphaModFix/>
          </a:blip>
          <a:srcRect b="0" l="0" r="0" t="0"/>
          <a:stretch/>
        </p:blipFill>
        <p:spPr>
          <a:xfrm>
            <a:off x="8197702" y="4850716"/>
            <a:ext cx="7607" cy="7667"/>
          </a:xfrm>
          <a:prstGeom prst="rect">
            <a:avLst/>
          </a:prstGeom>
          <a:noFill/>
          <a:ln>
            <a:noFill/>
          </a:ln>
        </p:spPr>
      </p:pic>
      <p:pic>
        <p:nvPicPr>
          <p:cNvPr descr="preencoded.png" id="2914" name="Google Shape;2914;p22"/>
          <p:cNvPicPr preferRelativeResize="0"/>
          <p:nvPr/>
        </p:nvPicPr>
        <p:blipFill rotWithShape="1">
          <a:blip r:embed="rId21">
            <a:alphaModFix/>
          </a:blip>
          <a:srcRect b="0" l="0" r="0" t="0"/>
          <a:stretch/>
        </p:blipFill>
        <p:spPr>
          <a:xfrm>
            <a:off x="8121441" y="4816183"/>
            <a:ext cx="45611" cy="49513"/>
          </a:xfrm>
          <a:prstGeom prst="rect">
            <a:avLst/>
          </a:prstGeom>
          <a:noFill/>
          <a:ln>
            <a:noFill/>
          </a:ln>
        </p:spPr>
      </p:pic>
      <p:pic>
        <p:nvPicPr>
          <p:cNvPr descr="preencoded.png" id="2915" name="Google Shape;2915;p22"/>
          <p:cNvPicPr preferRelativeResize="0"/>
          <p:nvPr/>
        </p:nvPicPr>
        <p:blipFill rotWithShape="1">
          <a:blip r:embed="rId22">
            <a:alphaModFix/>
          </a:blip>
          <a:srcRect b="0" l="0" r="0" t="0"/>
          <a:stretch/>
        </p:blipFill>
        <p:spPr>
          <a:xfrm>
            <a:off x="8129443" y="4820264"/>
            <a:ext cx="12778" cy="39988"/>
          </a:xfrm>
          <a:prstGeom prst="rect">
            <a:avLst/>
          </a:prstGeom>
          <a:noFill/>
          <a:ln>
            <a:noFill/>
          </a:ln>
        </p:spPr>
      </p:pic>
      <p:pic>
        <p:nvPicPr>
          <p:cNvPr descr="preencoded.png" id="2916" name="Google Shape;2916;p22"/>
          <p:cNvPicPr preferRelativeResize="0"/>
          <p:nvPr/>
        </p:nvPicPr>
        <p:blipFill rotWithShape="1">
          <a:blip r:embed="rId23">
            <a:alphaModFix/>
          </a:blip>
          <a:srcRect b="0" l="0" r="0" t="0"/>
          <a:stretch/>
        </p:blipFill>
        <p:spPr>
          <a:xfrm>
            <a:off x="8015025" y="4699132"/>
            <a:ext cx="12513" cy="4437"/>
          </a:xfrm>
          <a:prstGeom prst="rect">
            <a:avLst/>
          </a:prstGeom>
          <a:noFill/>
          <a:ln>
            <a:noFill/>
          </a:ln>
        </p:spPr>
      </p:pic>
      <p:pic>
        <p:nvPicPr>
          <p:cNvPr descr="preencoded.png" id="2917" name="Google Shape;2917;p22"/>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2918" name="Google Shape;2918;p22"/>
          <p:cNvPicPr preferRelativeResize="0"/>
          <p:nvPr/>
        </p:nvPicPr>
        <p:blipFill rotWithShape="1">
          <a:blip r:embed="rId25">
            <a:alphaModFix/>
          </a:blip>
          <a:srcRect b="0" l="0" r="0" t="0"/>
          <a:stretch/>
        </p:blipFill>
        <p:spPr>
          <a:xfrm>
            <a:off x="8008037" y="4707838"/>
            <a:ext cx="17401" cy="3960"/>
          </a:xfrm>
          <a:prstGeom prst="rect">
            <a:avLst/>
          </a:prstGeom>
          <a:noFill/>
          <a:ln>
            <a:noFill/>
          </a:ln>
        </p:spPr>
      </p:pic>
      <p:pic>
        <p:nvPicPr>
          <p:cNvPr descr="preencoded.png" id="2919" name="Google Shape;2919;p22"/>
          <p:cNvPicPr preferRelativeResize="0"/>
          <p:nvPr/>
        </p:nvPicPr>
        <p:blipFill rotWithShape="1">
          <a:blip r:embed="rId26">
            <a:alphaModFix/>
          </a:blip>
          <a:srcRect b="0" l="0" r="0" t="0"/>
          <a:stretch/>
        </p:blipFill>
        <p:spPr>
          <a:xfrm>
            <a:off x="8018638" y="4695211"/>
            <a:ext cx="10341" cy="4358"/>
          </a:xfrm>
          <a:prstGeom prst="rect">
            <a:avLst/>
          </a:prstGeom>
          <a:noFill/>
          <a:ln>
            <a:noFill/>
          </a:ln>
        </p:spPr>
      </p:pic>
      <p:pic>
        <p:nvPicPr>
          <p:cNvPr descr="preencoded.png" id="2920" name="Google Shape;2920;p22"/>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2921" name="Google Shape;2921;p22"/>
          <p:cNvPicPr preferRelativeResize="0"/>
          <p:nvPr/>
        </p:nvPicPr>
        <p:blipFill rotWithShape="1">
          <a:blip r:embed="rId28">
            <a:alphaModFix/>
          </a:blip>
          <a:srcRect b="0" l="0" r="0" t="0"/>
          <a:stretch/>
        </p:blipFill>
        <p:spPr>
          <a:xfrm>
            <a:off x="8026029" y="4688163"/>
            <a:ext cx="6546" cy="3709"/>
          </a:xfrm>
          <a:prstGeom prst="rect">
            <a:avLst/>
          </a:prstGeom>
          <a:noFill/>
          <a:ln>
            <a:noFill/>
          </a:ln>
        </p:spPr>
      </p:pic>
      <p:pic>
        <p:nvPicPr>
          <p:cNvPr descr="preencoded.png" id="2922" name="Google Shape;2922;p22"/>
          <p:cNvPicPr preferRelativeResize="0"/>
          <p:nvPr/>
        </p:nvPicPr>
        <p:blipFill rotWithShape="1">
          <a:blip r:embed="rId29">
            <a:alphaModFix/>
          </a:blip>
          <a:srcRect b="0" l="0" r="0" t="0"/>
          <a:stretch/>
        </p:blipFill>
        <p:spPr>
          <a:xfrm>
            <a:off x="7984885" y="4749405"/>
            <a:ext cx="44088" cy="20041"/>
          </a:xfrm>
          <a:prstGeom prst="rect">
            <a:avLst/>
          </a:prstGeom>
          <a:noFill/>
          <a:ln>
            <a:noFill/>
          </a:ln>
        </p:spPr>
      </p:pic>
      <p:pic>
        <p:nvPicPr>
          <p:cNvPr descr="preencoded.png" id="2923" name="Google Shape;2923;p22"/>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2924" name="Google Shape;2924;p22"/>
          <p:cNvPicPr preferRelativeResize="0"/>
          <p:nvPr/>
        </p:nvPicPr>
        <p:blipFill rotWithShape="1">
          <a:blip r:embed="rId31">
            <a:alphaModFix/>
          </a:blip>
          <a:srcRect b="0" l="0" r="0" t="0"/>
          <a:stretch/>
        </p:blipFill>
        <p:spPr>
          <a:xfrm>
            <a:off x="7986333" y="4745413"/>
            <a:ext cx="41204" cy="15676"/>
          </a:xfrm>
          <a:prstGeom prst="rect">
            <a:avLst/>
          </a:prstGeom>
          <a:noFill/>
          <a:ln>
            <a:noFill/>
          </a:ln>
        </p:spPr>
      </p:pic>
      <p:pic>
        <p:nvPicPr>
          <p:cNvPr descr="preencoded.png" id="2925" name="Google Shape;2925;p22"/>
          <p:cNvPicPr preferRelativeResize="0"/>
          <p:nvPr/>
        </p:nvPicPr>
        <p:blipFill rotWithShape="1">
          <a:blip r:embed="rId32">
            <a:alphaModFix/>
          </a:blip>
          <a:srcRect b="0" l="0" r="0" t="0"/>
          <a:stretch/>
        </p:blipFill>
        <p:spPr>
          <a:xfrm>
            <a:off x="7983864" y="4753310"/>
            <a:ext cx="46786" cy="24938"/>
          </a:xfrm>
          <a:prstGeom prst="rect">
            <a:avLst/>
          </a:prstGeom>
          <a:noFill/>
          <a:ln>
            <a:noFill/>
          </a:ln>
        </p:spPr>
      </p:pic>
      <p:pic>
        <p:nvPicPr>
          <p:cNvPr descr="preencoded.png" id="2926" name="Google Shape;2926;p22"/>
          <p:cNvPicPr preferRelativeResize="0"/>
          <p:nvPr/>
        </p:nvPicPr>
        <p:blipFill rotWithShape="1">
          <a:blip r:embed="rId33">
            <a:alphaModFix/>
          </a:blip>
          <a:srcRect b="0" l="0" r="0" t="0"/>
          <a:stretch/>
        </p:blipFill>
        <p:spPr>
          <a:xfrm>
            <a:off x="7990338" y="4737178"/>
            <a:ext cx="35100" cy="8490"/>
          </a:xfrm>
          <a:prstGeom prst="rect">
            <a:avLst/>
          </a:prstGeom>
          <a:noFill/>
          <a:ln>
            <a:noFill/>
          </a:ln>
        </p:spPr>
      </p:pic>
      <p:pic>
        <p:nvPicPr>
          <p:cNvPr descr="preencoded.png" id="2927" name="Google Shape;2927;p22"/>
          <p:cNvPicPr preferRelativeResize="0"/>
          <p:nvPr/>
        </p:nvPicPr>
        <p:blipFill rotWithShape="1">
          <a:blip r:embed="rId34">
            <a:alphaModFix/>
          </a:blip>
          <a:srcRect b="0" l="0" r="0" t="0"/>
          <a:stretch/>
        </p:blipFill>
        <p:spPr>
          <a:xfrm>
            <a:off x="7998391" y="4723309"/>
            <a:ext cx="25857" cy="2418"/>
          </a:xfrm>
          <a:prstGeom prst="rect">
            <a:avLst/>
          </a:prstGeom>
          <a:noFill/>
          <a:ln>
            <a:noFill/>
          </a:ln>
        </p:spPr>
      </p:pic>
      <p:pic>
        <p:nvPicPr>
          <p:cNvPr descr="preencoded.png" id="2928" name="Google Shape;2928;p22"/>
          <p:cNvPicPr preferRelativeResize="0"/>
          <p:nvPr/>
        </p:nvPicPr>
        <p:blipFill rotWithShape="1">
          <a:blip r:embed="rId35">
            <a:alphaModFix/>
          </a:blip>
          <a:srcRect b="0" l="0" r="0" t="0"/>
          <a:stretch/>
        </p:blipFill>
        <p:spPr>
          <a:xfrm>
            <a:off x="7995484" y="4728739"/>
            <a:ext cx="28894" cy="3221"/>
          </a:xfrm>
          <a:prstGeom prst="rect">
            <a:avLst/>
          </a:prstGeom>
          <a:noFill/>
          <a:ln>
            <a:noFill/>
          </a:ln>
        </p:spPr>
      </p:pic>
      <p:pic>
        <p:nvPicPr>
          <p:cNvPr descr="preencoded.png" id="2929" name="Google Shape;2929;p22"/>
          <p:cNvPicPr preferRelativeResize="0"/>
          <p:nvPr/>
        </p:nvPicPr>
        <p:blipFill rotWithShape="1">
          <a:blip r:embed="rId36">
            <a:alphaModFix/>
          </a:blip>
          <a:srcRect b="0" l="0" r="0" t="0"/>
          <a:stretch/>
        </p:blipFill>
        <p:spPr>
          <a:xfrm>
            <a:off x="7992782" y="4732976"/>
            <a:ext cx="31989" cy="5628"/>
          </a:xfrm>
          <a:prstGeom prst="rect">
            <a:avLst/>
          </a:prstGeom>
          <a:noFill/>
          <a:ln>
            <a:noFill/>
          </a:ln>
        </p:spPr>
      </p:pic>
      <p:pic>
        <p:nvPicPr>
          <p:cNvPr descr="preencoded.png" id="2930" name="Google Shape;2930;p22"/>
          <p:cNvPicPr preferRelativeResize="0"/>
          <p:nvPr/>
        </p:nvPicPr>
        <p:blipFill rotWithShape="1">
          <a:blip r:embed="rId37">
            <a:alphaModFix/>
          </a:blip>
          <a:srcRect b="0" l="0" r="0" t="0"/>
          <a:stretch/>
        </p:blipFill>
        <p:spPr>
          <a:xfrm>
            <a:off x="8001463" y="4717814"/>
            <a:ext cx="22910" cy="2423"/>
          </a:xfrm>
          <a:prstGeom prst="rect">
            <a:avLst/>
          </a:prstGeom>
          <a:noFill/>
          <a:ln>
            <a:noFill/>
          </a:ln>
        </p:spPr>
      </p:pic>
      <p:pic>
        <p:nvPicPr>
          <p:cNvPr descr="preencoded.png" id="2931" name="Google Shape;2931;p22"/>
          <p:cNvPicPr preferRelativeResize="0"/>
          <p:nvPr/>
        </p:nvPicPr>
        <p:blipFill rotWithShape="1">
          <a:blip r:embed="rId38">
            <a:alphaModFix/>
          </a:blip>
          <a:srcRect b="0" l="0" r="0" t="0"/>
          <a:stretch/>
        </p:blipFill>
        <p:spPr>
          <a:xfrm>
            <a:off x="8158781" y="4717819"/>
            <a:ext cx="22838" cy="2411"/>
          </a:xfrm>
          <a:prstGeom prst="rect">
            <a:avLst/>
          </a:prstGeom>
          <a:noFill/>
          <a:ln>
            <a:noFill/>
          </a:ln>
        </p:spPr>
      </p:pic>
      <p:pic>
        <p:nvPicPr>
          <p:cNvPr descr="preencoded.png" id="2932" name="Google Shape;2932;p22"/>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2933" name="Google Shape;2933;p22"/>
          <p:cNvPicPr preferRelativeResize="0"/>
          <p:nvPr/>
        </p:nvPicPr>
        <p:blipFill rotWithShape="1">
          <a:blip r:embed="rId40">
            <a:alphaModFix/>
          </a:blip>
          <a:srcRect b="0" l="0" r="0" t="0"/>
          <a:stretch/>
        </p:blipFill>
        <p:spPr>
          <a:xfrm>
            <a:off x="8158376" y="4712673"/>
            <a:ext cx="20020" cy="3328"/>
          </a:xfrm>
          <a:prstGeom prst="rect">
            <a:avLst/>
          </a:prstGeom>
          <a:noFill/>
          <a:ln>
            <a:noFill/>
          </a:ln>
        </p:spPr>
      </p:pic>
      <p:pic>
        <p:nvPicPr>
          <p:cNvPr descr="preencoded.png" id="2934" name="Google Shape;2934;p22"/>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2935" name="Google Shape;2935;p22"/>
          <p:cNvPicPr preferRelativeResize="0"/>
          <p:nvPr/>
        </p:nvPicPr>
        <p:blipFill rotWithShape="1">
          <a:blip r:embed="rId42">
            <a:alphaModFix/>
          </a:blip>
          <a:srcRect b="0" l="0" r="0" t="0"/>
          <a:stretch/>
        </p:blipFill>
        <p:spPr>
          <a:xfrm>
            <a:off x="8155625" y="4699155"/>
            <a:ext cx="12453" cy="4414"/>
          </a:xfrm>
          <a:prstGeom prst="rect">
            <a:avLst/>
          </a:prstGeom>
          <a:noFill/>
          <a:ln>
            <a:noFill/>
          </a:ln>
        </p:spPr>
      </p:pic>
      <p:pic>
        <p:nvPicPr>
          <p:cNvPr descr="preencoded.png" id="2936" name="Google Shape;2936;p22"/>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2937" name="Google Shape;2937;p22"/>
          <p:cNvPicPr preferRelativeResize="0"/>
          <p:nvPr/>
        </p:nvPicPr>
        <p:blipFill rotWithShape="1">
          <a:blip r:embed="rId43">
            <a:alphaModFix/>
          </a:blip>
          <a:srcRect b="0" l="0" r="0" t="0"/>
          <a:stretch/>
        </p:blipFill>
        <p:spPr>
          <a:xfrm>
            <a:off x="8152505" y="4691579"/>
            <a:ext cx="8290" cy="4081"/>
          </a:xfrm>
          <a:prstGeom prst="rect">
            <a:avLst/>
          </a:prstGeom>
          <a:noFill/>
          <a:ln>
            <a:noFill/>
          </a:ln>
        </p:spPr>
      </p:pic>
      <p:pic>
        <p:nvPicPr>
          <p:cNvPr descr="preencoded.png" id="2938" name="Google Shape;2938;p22"/>
          <p:cNvPicPr preferRelativeResize="0"/>
          <p:nvPr/>
        </p:nvPicPr>
        <p:blipFill rotWithShape="1">
          <a:blip r:embed="rId44">
            <a:alphaModFix/>
          </a:blip>
          <a:srcRect b="0" l="0" r="0" t="0"/>
          <a:stretch/>
        </p:blipFill>
        <p:spPr>
          <a:xfrm>
            <a:off x="7983350" y="4757103"/>
            <a:ext cx="49218" cy="30361"/>
          </a:xfrm>
          <a:prstGeom prst="rect">
            <a:avLst/>
          </a:prstGeom>
          <a:noFill/>
          <a:ln>
            <a:noFill/>
          </a:ln>
        </p:spPr>
      </p:pic>
      <p:pic>
        <p:nvPicPr>
          <p:cNvPr descr="preencoded.png" id="2939" name="Google Shape;2939;p22"/>
          <p:cNvPicPr preferRelativeResize="0"/>
          <p:nvPr/>
        </p:nvPicPr>
        <p:blipFill rotWithShape="1">
          <a:blip r:embed="rId45">
            <a:alphaModFix/>
          </a:blip>
          <a:srcRect b="0" l="0" r="0" t="0"/>
          <a:stretch/>
        </p:blipFill>
        <p:spPr>
          <a:xfrm>
            <a:off x="8154186" y="4695234"/>
            <a:ext cx="10281" cy="4330"/>
          </a:xfrm>
          <a:prstGeom prst="rect">
            <a:avLst/>
          </a:prstGeom>
          <a:noFill/>
          <a:ln>
            <a:noFill/>
          </a:ln>
        </p:spPr>
      </p:pic>
      <p:pic>
        <p:nvPicPr>
          <p:cNvPr descr="preencoded.png" id="2940" name="Google Shape;2940;p22"/>
          <p:cNvPicPr preferRelativeResize="0"/>
          <p:nvPr/>
        </p:nvPicPr>
        <p:blipFill rotWithShape="1">
          <a:blip r:embed="rId28">
            <a:alphaModFix/>
          </a:blip>
          <a:srcRect b="0" l="0" r="0" t="0"/>
          <a:stretch/>
        </p:blipFill>
        <p:spPr>
          <a:xfrm>
            <a:off x="8150584" y="4688191"/>
            <a:ext cx="6497" cy="3681"/>
          </a:xfrm>
          <a:prstGeom prst="rect">
            <a:avLst/>
          </a:prstGeom>
          <a:noFill/>
          <a:ln>
            <a:noFill/>
          </a:ln>
        </p:spPr>
      </p:pic>
      <p:pic>
        <p:nvPicPr>
          <p:cNvPr descr="preencoded.png" id="2941" name="Google Shape;2941;p22"/>
          <p:cNvPicPr preferRelativeResize="0"/>
          <p:nvPr/>
        </p:nvPicPr>
        <p:blipFill rotWithShape="1">
          <a:blip r:embed="rId46">
            <a:alphaModFix/>
          </a:blip>
          <a:srcRect b="0" l="0" r="0" t="0"/>
          <a:stretch/>
        </p:blipFill>
        <p:spPr>
          <a:xfrm>
            <a:off x="8150584" y="4757098"/>
            <a:ext cx="49146" cy="30317"/>
          </a:xfrm>
          <a:prstGeom prst="rect">
            <a:avLst/>
          </a:prstGeom>
          <a:noFill/>
          <a:ln>
            <a:noFill/>
          </a:ln>
        </p:spPr>
      </p:pic>
      <p:pic>
        <p:nvPicPr>
          <p:cNvPr descr="preencoded.png" id="2942" name="Google Shape;2942;p22"/>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2943" name="Google Shape;2943;p22"/>
          <p:cNvPicPr preferRelativeResize="0"/>
          <p:nvPr/>
        </p:nvPicPr>
        <p:blipFill rotWithShape="1">
          <a:blip r:embed="rId48">
            <a:alphaModFix/>
          </a:blip>
          <a:srcRect b="0" l="0" r="0" t="0"/>
          <a:stretch/>
        </p:blipFill>
        <p:spPr>
          <a:xfrm>
            <a:off x="8158383" y="4732969"/>
            <a:ext cx="31912" cy="5618"/>
          </a:xfrm>
          <a:prstGeom prst="rect">
            <a:avLst/>
          </a:prstGeom>
          <a:noFill/>
          <a:ln>
            <a:noFill/>
          </a:ln>
        </p:spPr>
      </p:pic>
      <p:pic>
        <p:nvPicPr>
          <p:cNvPr descr="preencoded.png" id="2944" name="Google Shape;2944;p22"/>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2945" name="Google Shape;2945;p22"/>
          <p:cNvPicPr preferRelativeResize="0"/>
          <p:nvPr/>
        </p:nvPicPr>
        <p:blipFill rotWithShape="1">
          <a:blip r:embed="rId34">
            <a:alphaModFix/>
          </a:blip>
          <a:srcRect b="0" l="0" r="0" t="0"/>
          <a:stretch/>
        </p:blipFill>
        <p:spPr>
          <a:xfrm>
            <a:off x="8158911" y="4723309"/>
            <a:ext cx="25777" cy="2411"/>
          </a:xfrm>
          <a:prstGeom prst="rect">
            <a:avLst/>
          </a:prstGeom>
          <a:noFill/>
          <a:ln>
            <a:noFill/>
          </a:ln>
        </p:spPr>
      </p:pic>
      <p:pic>
        <p:nvPicPr>
          <p:cNvPr descr="preencoded.png" id="2946" name="Google Shape;2946;p22"/>
          <p:cNvPicPr preferRelativeResize="0"/>
          <p:nvPr/>
        </p:nvPicPr>
        <p:blipFill rotWithShape="1">
          <a:blip r:embed="rId50">
            <a:alphaModFix/>
          </a:blip>
          <a:srcRect b="0" l="0" r="0" t="0"/>
          <a:stretch/>
        </p:blipFill>
        <p:spPr>
          <a:xfrm>
            <a:off x="8152505" y="4753315"/>
            <a:ext cx="46709" cy="24894"/>
          </a:xfrm>
          <a:prstGeom prst="rect">
            <a:avLst/>
          </a:prstGeom>
          <a:noFill/>
          <a:ln>
            <a:noFill/>
          </a:ln>
        </p:spPr>
      </p:pic>
      <p:pic>
        <p:nvPicPr>
          <p:cNvPr descr="preencoded.png" id="2947" name="Google Shape;2947;p22"/>
          <p:cNvPicPr preferRelativeResize="0"/>
          <p:nvPr/>
        </p:nvPicPr>
        <p:blipFill rotWithShape="1">
          <a:blip r:embed="rId51">
            <a:alphaModFix/>
          </a:blip>
          <a:srcRect b="0" l="0" r="0" t="0"/>
          <a:stretch/>
        </p:blipFill>
        <p:spPr>
          <a:xfrm>
            <a:off x="8154186" y="4749405"/>
            <a:ext cx="44007" cy="20008"/>
          </a:xfrm>
          <a:prstGeom prst="rect">
            <a:avLst/>
          </a:prstGeom>
          <a:noFill/>
          <a:ln>
            <a:noFill/>
          </a:ln>
        </p:spPr>
      </p:pic>
      <p:pic>
        <p:nvPicPr>
          <p:cNvPr descr="preencoded.png" id="2948" name="Google Shape;2948;p22"/>
          <p:cNvPicPr preferRelativeResize="0"/>
          <p:nvPr/>
        </p:nvPicPr>
        <p:blipFill rotWithShape="1">
          <a:blip r:embed="rId52">
            <a:alphaModFix/>
          </a:blip>
          <a:srcRect b="0" l="0" r="0" t="0"/>
          <a:stretch/>
        </p:blipFill>
        <p:spPr>
          <a:xfrm>
            <a:off x="8155621" y="4745403"/>
            <a:ext cx="41116" cy="15648"/>
          </a:xfrm>
          <a:prstGeom prst="rect">
            <a:avLst/>
          </a:prstGeom>
          <a:noFill/>
          <a:ln>
            <a:noFill/>
          </a:ln>
        </p:spPr>
      </p:pic>
      <p:pic>
        <p:nvPicPr>
          <p:cNvPr descr="preencoded.png" id="2949" name="Google Shape;2949;p22"/>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2950" name="Google Shape;2950;p22"/>
          <p:cNvPicPr preferRelativeResize="0"/>
          <p:nvPr/>
        </p:nvPicPr>
        <p:blipFill rotWithShape="1">
          <a:blip r:embed="rId54">
            <a:alphaModFix/>
          </a:blip>
          <a:srcRect b="0" l="0" r="0" t="0"/>
          <a:stretch/>
        </p:blipFill>
        <p:spPr>
          <a:xfrm>
            <a:off x="7983366" y="4663376"/>
            <a:ext cx="216468" cy="256522"/>
          </a:xfrm>
          <a:prstGeom prst="rect">
            <a:avLst/>
          </a:prstGeom>
          <a:noFill/>
          <a:ln>
            <a:noFill/>
          </a:ln>
        </p:spPr>
      </p:pic>
      <p:pic>
        <p:nvPicPr>
          <p:cNvPr descr="preencoded.png" id="2951" name="Google Shape;2951;p22"/>
          <p:cNvPicPr preferRelativeResize="0"/>
          <p:nvPr/>
        </p:nvPicPr>
        <p:blipFill rotWithShape="1">
          <a:blip r:embed="rId55">
            <a:alphaModFix/>
          </a:blip>
          <a:srcRect b="0" l="0" r="0" t="0"/>
          <a:stretch/>
        </p:blipFill>
        <p:spPr>
          <a:xfrm>
            <a:off x="7960782" y="4763130"/>
            <a:ext cx="15476" cy="16925"/>
          </a:xfrm>
          <a:prstGeom prst="rect">
            <a:avLst/>
          </a:prstGeom>
          <a:noFill/>
          <a:ln>
            <a:noFill/>
          </a:ln>
        </p:spPr>
      </p:pic>
      <p:pic>
        <p:nvPicPr>
          <p:cNvPr descr="preencoded.png" id="2952" name="Google Shape;2952;p22"/>
          <p:cNvPicPr preferRelativeResize="0"/>
          <p:nvPr/>
        </p:nvPicPr>
        <p:blipFill rotWithShape="1">
          <a:blip r:embed="rId56">
            <a:alphaModFix/>
          </a:blip>
          <a:srcRect b="0" l="0" r="0" t="0"/>
          <a:stretch/>
        </p:blipFill>
        <p:spPr>
          <a:xfrm>
            <a:off x="7963423" y="4742385"/>
            <a:ext cx="17262" cy="20073"/>
          </a:xfrm>
          <a:prstGeom prst="rect">
            <a:avLst/>
          </a:prstGeom>
          <a:noFill/>
          <a:ln>
            <a:noFill/>
          </a:ln>
        </p:spPr>
      </p:pic>
      <p:pic>
        <p:nvPicPr>
          <p:cNvPr descr="preencoded.png" id="2953" name="Google Shape;2953;p22"/>
          <p:cNvPicPr preferRelativeResize="0"/>
          <p:nvPr/>
        </p:nvPicPr>
        <p:blipFill rotWithShape="1">
          <a:blip r:embed="rId57">
            <a:alphaModFix/>
          </a:blip>
          <a:srcRect b="0" l="0" r="0" t="0"/>
          <a:stretch/>
        </p:blipFill>
        <p:spPr>
          <a:xfrm>
            <a:off x="7968762" y="4730002"/>
            <a:ext cx="16120" cy="12792"/>
          </a:xfrm>
          <a:prstGeom prst="rect">
            <a:avLst/>
          </a:prstGeom>
          <a:noFill/>
          <a:ln>
            <a:noFill/>
          </a:ln>
        </p:spPr>
      </p:pic>
      <p:pic>
        <p:nvPicPr>
          <p:cNvPr descr="preencoded.png" id="2954" name="Google Shape;2954;p22"/>
          <p:cNvPicPr preferRelativeResize="0"/>
          <p:nvPr/>
        </p:nvPicPr>
        <p:blipFill rotWithShape="1">
          <a:blip r:embed="rId58">
            <a:alphaModFix/>
          </a:blip>
          <a:srcRect b="0" l="0" r="0" t="0"/>
          <a:stretch/>
        </p:blipFill>
        <p:spPr>
          <a:xfrm>
            <a:off x="7972788" y="4710522"/>
            <a:ext cx="17280" cy="16320"/>
          </a:xfrm>
          <a:prstGeom prst="rect">
            <a:avLst/>
          </a:prstGeom>
          <a:noFill/>
          <a:ln>
            <a:noFill/>
          </a:ln>
        </p:spPr>
      </p:pic>
      <p:pic>
        <p:nvPicPr>
          <p:cNvPr descr="preencoded.png" id="2955" name="Google Shape;2955;p22"/>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2956" name="Google Shape;2956;p22"/>
          <p:cNvPicPr preferRelativeResize="0"/>
          <p:nvPr/>
        </p:nvPicPr>
        <p:blipFill rotWithShape="1">
          <a:blip r:embed="rId60">
            <a:alphaModFix/>
          </a:blip>
          <a:srcRect b="0" l="0" r="0" t="0"/>
          <a:stretch/>
        </p:blipFill>
        <p:spPr>
          <a:xfrm>
            <a:off x="7991882" y="4681512"/>
            <a:ext cx="21250" cy="18987"/>
          </a:xfrm>
          <a:prstGeom prst="rect">
            <a:avLst/>
          </a:prstGeom>
          <a:noFill/>
          <a:ln>
            <a:noFill/>
          </a:ln>
        </p:spPr>
      </p:pic>
      <p:pic>
        <p:nvPicPr>
          <p:cNvPr descr="preencoded.png" id="2957" name="Google Shape;2957;p22"/>
          <p:cNvPicPr preferRelativeResize="0"/>
          <p:nvPr/>
        </p:nvPicPr>
        <p:blipFill rotWithShape="1">
          <a:blip r:embed="rId61">
            <a:alphaModFix/>
          </a:blip>
          <a:srcRect b="0" l="0" r="0" t="0"/>
          <a:stretch/>
        </p:blipFill>
        <p:spPr>
          <a:xfrm>
            <a:off x="8007100" y="4667906"/>
            <a:ext cx="14764" cy="18355"/>
          </a:xfrm>
          <a:prstGeom prst="rect">
            <a:avLst/>
          </a:prstGeom>
          <a:noFill/>
          <a:ln>
            <a:noFill/>
          </a:ln>
        </p:spPr>
      </p:pic>
      <p:pic>
        <p:nvPicPr>
          <p:cNvPr descr="preencoded.png" id="2958" name="Google Shape;2958;p22"/>
          <p:cNvPicPr preferRelativeResize="0"/>
          <p:nvPr/>
        </p:nvPicPr>
        <p:blipFill rotWithShape="1">
          <a:blip r:embed="rId62">
            <a:alphaModFix/>
          </a:blip>
          <a:srcRect b="0" l="0" r="0" t="0"/>
          <a:stretch/>
        </p:blipFill>
        <p:spPr>
          <a:xfrm>
            <a:off x="8017792" y="4659211"/>
            <a:ext cx="15299" cy="16497"/>
          </a:xfrm>
          <a:prstGeom prst="rect">
            <a:avLst/>
          </a:prstGeom>
          <a:noFill/>
          <a:ln>
            <a:noFill/>
          </a:ln>
        </p:spPr>
      </p:pic>
      <p:pic>
        <p:nvPicPr>
          <p:cNvPr descr="preencoded.png" id="2959" name="Google Shape;2959;p22"/>
          <p:cNvPicPr preferRelativeResize="0"/>
          <p:nvPr/>
        </p:nvPicPr>
        <p:blipFill rotWithShape="1">
          <a:blip r:embed="rId63">
            <a:alphaModFix/>
          </a:blip>
          <a:srcRect b="0" l="0" r="0" t="0"/>
          <a:stretch/>
        </p:blipFill>
        <p:spPr>
          <a:xfrm>
            <a:off x="8028773" y="4650967"/>
            <a:ext cx="18369" cy="17620"/>
          </a:xfrm>
          <a:prstGeom prst="rect">
            <a:avLst/>
          </a:prstGeom>
          <a:noFill/>
          <a:ln>
            <a:noFill/>
          </a:ln>
        </p:spPr>
      </p:pic>
      <p:pic>
        <p:nvPicPr>
          <p:cNvPr descr="preencoded.png" id="2960" name="Google Shape;2960;p22"/>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2961" name="Google Shape;2961;p22"/>
          <p:cNvPicPr preferRelativeResize="0"/>
          <p:nvPr/>
        </p:nvPicPr>
        <p:blipFill rotWithShape="1">
          <a:blip r:embed="rId65">
            <a:alphaModFix/>
          </a:blip>
          <a:srcRect b="0" l="0" r="0" t="0"/>
          <a:stretch/>
        </p:blipFill>
        <p:spPr>
          <a:xfrm>
            <a:off x="8066487" y="4638875"/>
            <a:ext cx="17052" cy="15311"/>
          </a:xfrm>
          <a:prstGeom prst="rect">
            <a:avLst/>
          </a:prstGeom>
          <a:noFill/>
          <a:ln>
            <a:noFill/>
          </a:ln>
        </p:spPr>
      </p:pic>
      <p:pic>
        <p:nvPicPr>
          <p:cNvPr descr="preencoded.png" id="2962" name="Google Shape;2962;p22"/>
          <p:cNvPicPr preferRelativeResize="0"/>
          <p:nvPr/>
        </p:nvPicPr>
        <p:blipFill rotWithShape="1">
          <a:blip r:embed="rId66">
            <a:alphaModFix/>
          </a:blip>
          <a:srcRect b="0" l="0" r="0" t="0"/>
          <a:stretch/>
        </p:blipFill>
        <p:spPr>
          <a:xfrm>
            <a:off x="8094643" y="4637589"/>
            <a:ext cx="15001" cy="14950"/>
          </a:xfrm>
          <a:prstGeom prst="rect">
            <a:avLst/>
          </a:prstGeom>
          <a:noFill/>
          <a:ln>
            <a:noFill/>
          </a:ln>
        </p:spPr>
      </p:pic>
      <p:pic>
        <p:nvPicPr>
          <p:cNvPr descr="preencoded.png" id="2963" name="Google Shape;2963;p22"/>
          <p:cNvPicPr preferRelativeResize="0"/>
          <p:nvPr/>
        </p:nvPicPr>
        <p:blipFill rotWithShape="1">
          <a:blip r:embed="rId67">
            <a:alphaModFix/>
          </a:blip>
          <a:srcRect b="0" l="0" r="0" t="0"/>
          <a:stretch/>
        </p:blipFill>
        <p:spPr>
          <a:xfrm>
            <a:off x="8111265" y="4640045"/>
            <a:ext cx="11748" cy="15820"/>
          </a:xfrm>
          <a:prstGeom prst="rect">
            <a:avLst/>
          </a:prstGeom>
          <a:noFill/>
          <a:ln>
            <a:noFill/>
          </a:ln>
        </p:spPr>
      </p:pic>
      <p:pic>
        <p:nvPicPr>
          <p:cNvPr descr="preencoded.png" id="2964" name="Google Shape;2964;p22"/>
          <p:cNvPicPr preferRelativeResize="0"/>
          <p:nvPr/>
        </p:nvPicPr>
        <p:blipFill rotWithShape="1">
          <a:blip r:embed="rId68">
            <a:alphaModFix/>
          </a:blip>
          <a:srcRect b="0" l="0" r="0" t="0"/>
          <a:stretch/>
        </p:blipFill>
        <p:spPr>
          <a:xfrm>
            <a:off x="8122567" y="4643568"/>
            <a:ext cx="21338" cy="19059"/>
          </a:xfrm>
          <a:prstGeom prst="rect">
            <a:avLst/>
          </a:prstGeom>
          <a:noFill/>
          <a:ln>
            <a:noFill/>
          </a:ln>
        </p:spPr>
      </p:pic>
      <p:pic>
        <p:nvPicPr>
          <p:cNvPr descr="preencoded.png" id="2965" name="Google Shape;2965;p22"/>
          <p:cNvPicPr preferRelativeResize="0"/>
          <p:nvPr/>
        </p:nvPicPr>
        <p:blipFill rotWithShape="1">
          <a:blip r:embed="rId69">
            <a:alphaModFix/>
          </a:blip>
          <a:srcRect b="0" l="0" r="0" t="0"/>
          <a:stretch/>
        </p:blipFill>
        <p:spPr>
          <a:xfrm>
            <a:off x="8140729" y="4652788"/>
            <a:ext cx="14660" cy="16569"/>
          </a:xfrm>
          <a:prstGeom prst="rect">
            <a:avLst/>
          </a:prstGeom>
          <a:noFill/>
          <a:ln>
            <a:noFill/>
          </a:ln>
        </p:spPr>
      </p:pic>
      <p:pic>
        <p:nvPicPr>
          <p:cNvPr descr="preencoded.png" id="2966" name="Google Shape;2966;p22"/>
          <p:cNvPicPr preferRelativeResize="0"/>
          <p:nvPr/>
        </p:nvPicPr>
        <p:blipFill rotWithShape="1">
          <a:blip r:embed="rId70">
            <a:alphaModFix/>
          </a:blip>
          <a:srcRect b="0" l="0" r="0" t="0"/>
          <a:stretch/>
        </p:blipFill>
        <p:spPr>
          <a:xfrm>
            <a:off x="8150833" y="4661974"/>
            <a:ext cx="17743" cy="15083"/>
          </a:xfrm>
          <a:prstGeom prst="rect">
            <a:avLst/>
          </a:prstGeom>
          <a:noFill/>
          <a:ln>
            <a:noFill/>
          </a:ln>
        </p:spPr>
      </p:pic>
      <p:pic>
        <p:nvPicPr>
          <p:cNvPr descr="preencoded.png" id="2967" name="Google Shape;2967;p22"/>
          <p:cNvPicPr preferRelativeResize="0"/>
          <p:nvPr/>
        </p:nvPicPr>
        <p:blipFill rotWithShape="1">
          <a:blip r:embed="rId71">
            <a:alphaModFix/>
          </a:blip>
          <a:srcRect b="0" l="0" r="0" t="0"/>
          <a:stretch/>
        </p:blipFill>
        <p:spPr>
          <a:xfrm>
            <a:off x="8170069" y="4676961"/>
            <a:ext cx="18206" cy="17973"/>
          </a:xfrm>
          <a:prstGeom prst="rect">
            <a:avLst/>
          </a:prstGeom>
          <a:noFill/>
          <a:ln>
            <a:noFill/>
          </a:ln>
        </p:spPr>
      </p:pic>
      <p:pic>
        <p:nvPicPr>
          <p:cNvPr descr="preencoded.png" id="2968" name="Google Shape;2968;p22"/>
          <p:cNvPicPr preferRelativeResize="0"/>
          <p:nvPr/>
        </p:nvPicPr>
        <p:blipFill rotWithShape="1">
          <a:blip r:embed="rId72">
            <a:alphaModFix/>
          </a:blip>
          <a:srcRect b="0" l="0" r="0" t="0"/>
          <a:stretch/>
        </p:blipFill>
        <p:spPr>
          <a:xfrm>
            <a:off x="8179424" y="4691951"/>
            <a:ext cx="19127" cy="19396"/>
          </a:xfrm>
          <a:prstGeom prst="rect">
            <a:avLst/>
          </a:prstGeom>
          <a:noFill/>
          <a:ln>
            <a:noFill/>
          </a:ln>
        </p:spPr>
      </p:pic>
      <p:pic>
        <p:nvPicPr>
          <p:cNvPr descr="preencoded.png" id="2969" name="Google Shape;2969;p22"/>
          <p:cNvPicPr preferRelativeResize="0"/>
          <p:nvPr/>
        </p:nvPicPr>
        <p:blipFill rotWithShape="1">
          <a:blip r:embed="rId73">
            <a:alphaModFix/>
          </a:blip>
          <a:srcRect b="0" l="0" r="0" t="0"/>
          <a:stretch/>
        </p:blipFill>
        <p:spPr>
          <a:xfrm>
            <a:off x="8188656" y="4707799"/>
            <a:ext cx="17818" cy="21022"/>
          </a:xfrm>
          <a:prstGeom prst="rect">
            <a:avLst/>
          </a:prstGeom>
          <a:noFill/>
          <a:ln>
            <a:noFill/>
          </a:ln>
        </p:spPr>
      </p:pic>
      <p:pic>
        <p:nvPicPr>
          <p:cNvPr descr="preencoded.png" id="2970" name="Google Shape;2970;p22"/>
          <p:cNvPicPr preferRelativeResize="0"/>
          <p:nvPr/>
        </p:nvPicPr>
        <p:blipFill rotWithShape="1">
          <a:blip r:embed="rId74">
            <a:alphaModFix/>
          </a:blip>
          <a:srcRect b="0" l="0" r="0" t="0"/>
          <a:stretch/>
        </p:blipFill>
        <p:spPr>
          <a:xfrm>
            <a:off x="8196621" y="4726065"/>
            <a:ext cx="17050" cy="20213"/>
          </a:xfrm>
          <a:prstGeom prst="rect">
            <a:avLst/>
          </a:prstGeom>
          <a:noFill/>
          <a:ln>
            <a:noFill/>
          </a:ln>
        </p:spPr>
      </p:pic>
      <p:pic>
        <p:nvPicPr>
          <p:cNvPr descr="preencoded.png" id="2971" name="Google Shape;2971;p22"/>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2972" name="Google Shape;2972;p22"/>
          <p:cNvPicPr preferRelativeResize="0"/>
          <p:nvPr/>
        </p:nvPicPr>
        <p:blipFill rotWithShape="1">
          <a:blip r:embed="rId76">
            <a:alphaModFix/>
          </a:blip>
          <a:srcRect b="0" l="0" r="0" t="0"/>
          <a:stretch/>
        </p:blipFill>
        <p:spPr>
          <a:xfrm>
            <a:off x="8206327" y="4764232"/>
            <a:ext cx="15536" cy="15478"/>
          </a:xfrm>
          <a:prstGeom prst="rect">
            <a:avLst/>
          </a:prstGeom>
          <a:noFill/>
          <a:ln>
            <a:noFill/>
          </a:ln>
        </p:spPr>
      </p:pic>
      <p:pic>
        <p:nvPicPr>
          <p:cNvPr descr="preencoded.png" id="2973" name="Google Shape;2973;p22"/>
          <p:cNvPicPr preferRelativeResize="0"/>
          <p:nvPr/>
        </p:nvPicPr>
        <p:blipFill rotWithShape="1">
          <a:blip r:embed="rId77">
            <a:alphaModFix/>
          </a:blip>
          <a:srcRect b="0" l="0" r="0" t="0"/>
          <a:stretch/>
        </p:blipFill>
        <p:spPr>
          <a:xfrm>
            <a:off x="8292436" y="4803428"/>
            <a:ext cx="65087" cy="71451"/>
          </a:xfrm>
          <a:prstGeom prst="rect">
            <a:avLst/>
          </a:prstGeom>
          <a:noFill/>
          <a:ln>
            <a:noFill/>
          </a:ln>
        </p:spPr>
      </p:pic>
      <p:pic>
        <p:nvPicPr>
          <p:cNvPr descr="preencoded.png" id="2974" name="Google Shape;2974;p22"/>
          <p:cNvPicPr preferRelativeResize="0"/>
          <p:nvPr/>
        </p:nvPicPr>
        <p:blipFill rotWithShape="1">
          <a:blip r:embed="rId78">
            <a:alphaModFix/>
          </a:blip>
          <a:srcRect b="0" l="0" r="0" t="0"/>
          <a:stretch/>
        </p:blipFill>
        <p:spPr>
          <a:xfrm>
            <a:off x="8289734" y="4706401"/>
            <a:ext cx="75437" cy="73930"/>
          </a:xfrm>
          <a:prstGeom prst="rect">
            <a:avLst/>
          </a:prstGeom>
          <a:noFill/>
          <a:ln>
            <a:noFill/>
          </a:ln>
        </p:spPr>
      </p:pic>
      <p:pic>
        <p:nvPicPr>
          <p:cNvPr descr="preencoded.png" id="2975" name="Google Shape;2975;p22"/>
          <p:cNvPicPr preferRelativeResize="0"/>
          <p:nvPr/>
        </p:nvPicPr>
        <p:blipFill rotWithShape="1">
          <a:blip r:embed="rId79">
            <a:alphaModFix/>
          </a:blip>
          <a:srcRect b="0" l="0" r="0" t="0"/>
          <a:stretch/>
        </p:blipFill>
        <p:spPr>
          <a:xfrm>
            <a:off x="8845765" y="4706401"/>
            <a:ext cx="59336" cy="73237"/>
          </a:xfrm>
          <a:prstGeom prst="rect">
            <a:avLst/>
          </a:prstGeom>
          <a:noFill/>
          <a:ln>
            <a:noFill/>
          </a:ln>
        </p:spPr>
      </p:pic>
      <p:pic>
        <p:nvPicPr>
          <p:cNvPr descr="preencoded.png" id="2976" name="Google Shape;2976;p22"/>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2977" name="Google Shape;2977;p22"/>
          <p:cNvPicPr preferRelativeResize="0"/>
          <p:nvPr/>
        </p:nvPicPr>
        <p:blipFill rotWithShape="1">
          <a:blip r:embed="rId81">
            <a:alphaModFix/>
          </a:blip>
          <a:srcRect b="0" l="0" r="0" t="0"/>
          <a:stretch/>
        </p:blipFill>
        <p:spPr>
          <a:xfrm>
            <a:off x="8584348" y="4803432"/>
            <a:ext cx="65087" cy="71447"/>
          </a:xfrm>
          <a:prstGeom prst="rect">
            <a:avLst/>
          </a:prstGeom>
          <a:noFill/>
          <a:ln>
            <a:noFill/>
          </a:ln>
        </p:spPr>
      </p:pic>
      <p:pic>
        <p:nvPicPr>
          <p:cNvPr descr="preencoded.png" id="2978" name="Google Shape;2978;p22"/>
          <p:cNvPicPr preferRelativeResize="0"/>
          <p:nvPr/>
        </p:nvPicPr>
        <p:blipFill rotWithShape="1">
          <a:blip r:embed="rId82">
            <a:alphaModFix/>
          </a:blip>
          <a:srcRect b="0" l="0" r="0" t="0"/>
          <a:stretch/>
        </p:blipFill>
        <p:spPr>
          <a:xfrm>
            <a:off x="8786217" y="4725644"/>
            <a:ext cx="55771" cy="54283"/>
          </a:xfrm>
          <a:prstGeom prst="rect">
            <a:avLst/>
          </a:prstGeom>
          <a:noFill/>
          <a:ln>
            <a:noFill/>
          </a:ln>
        </p:spPr>
      </p:pic>
      <p:pic>
        <p:nvPicPr>
          <p:cNvPr descr="preencoded.png" id="2979" name="Google Shape;2979;p22"/>
          <p:cNvPicPr preferRelativeResize="0"/>
          <p:nvPr/>
        </p:nvPicPr>
        <p:blipFill rotWithShape="1">
          <a:blip r:embed="rId83">
            <a:alphaModFix/>
          </a:blip>
          <a:srcRect b="0" l="0" r="0" t="0"/>
          <a:stretch/>
        </p:blipFill>
        <p:spPr>
          <a:xfrm>
            <a:off x="8366650" y="4726102"/>
            <a:ext cx="63612" cy="51743"/>
          </a:xfrm>
          <a:prstGeom prst="rect">
            <a:avLst/>
          </a:prstGeom>
          <a:noFill/>
          <a:ln>
            <a:noFill/>
          </a:ln>
        </p:spPr>
      </p:pic>
      <p:pic>
        <p:nvPicPr>
          <p:cNvPr descr="preencoded.png" id="2980" name="Google Shape;2980;p22"/>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2981" name="Google Shape;2981;p22"/>
          <p:cNvPicPr preferRelativeResize="0"/>
          <p:nvPr/>
        </p:nvPicPr>
        <p:blipFill rotWithShape="1">
          <a:blip r:embed="rId85">
            <a:alphaModFix/>
          </a:blip>
          <a:srcRect b="0" l="0" r="0" t="0"/>
          <a:stretch/>
        </p:blipFill>
        <p:spPr>
          <a:xfrm>
            <a:off x="8811981" y="4822806"/>
            <a:ext cx="55873" cy="54136"/>
          </a:xfrm>
          <a:prstGeom prst="rect">
            <a:avLst/>
          </a:prstGeom>
          <a:noFill/>
          <a:ln>
            <a:noFill/>
          </a:ln>
        </p:spPr>
      </p:pic>
      <p:pic>
        <p:nvPicPr>
          <p:cNvPr descr="preencoded.png" id="2982" name="Google Shape;2982;p22"/>
          <p:cNvPicPr preferRelativeResize="0"/>
          <p:nvPr/>
        </p:nvPicPr>
        <p:blipFill rotWithShape="1">
          <a:blip r:embed="rId86">
            <a:alphaModFix/>
          </a:blip>
          <a:srcRect b="0" l="0" r="0" t="0"/>
          <a:stretch/>
        </p:blipFill>
        <p:spPr>
          <a:xfrm>
            <a:off x="8505927" y="4822934"/>
            <a:ext cx="44958" cy="53922"/>
          </a:xfrm>
          <a:prstGeom prst="rect">
            <a:avLst/>
          </a:prstGeom>
          <a:noFill/>
          <a:ln>
            <a:noFill/>
          </a:ln>
        </p:spPr>
      </p:pic>
      <p:pic>
        <p:nvPicPr>
          <p:cNvPr descr="preencoded.png" id="2983" name="Google Shape;2983;p22"/>
          <p:cNvPicPr preferRelativeResize="0"/>
          <p:nvPr/>
        </p:nvPicPr>
        <p:blipFill rotWithShape="1">
          <a:blip r:embed="rId86">
            <a:alphaModFix/>
          </a:blip>
          <a:srcRect b="0" l="0" r="0" t="0"/>
          <a:stretch/>
        </p:blipFill>
        <p:spPr>
          <a:xfrm>
            <a:off x="8633903" y="4725900"/>
            <a:ext cx="44986" cy="53899"/>
          </a:xfrm>
          <a:prstGeom prst="rect">
            <a:avLst/>
          </a:prstGeom>
          <a:noFill/>
          <a:ln>
            <a:noFill/>
          </a:ln>
        </p:spPr>
      </p:pic>
      <p:pic>
        <p:nvPicPr>
          <p:cNvPr descr="preencoded.png" id="2984" name="Google Shape;2984;p22"/>
          <p:cNvPicPr preferRelativeResize="0"/>
          <p:nvPr/>
        </p:nvPicPr>
        <p:blipFill rotWithShape="1">
          <a:blip r:embed="rId87">
            <a:alphaModFix/>
          </a:blip>
          <a:srcRect b="0" l="0" r="0" t="0"/>
          <a:stretch/>
        </p:blipFill>
        <p:spPr>
          <a:xfrm>
            <a:off x="8525408" y="4725195"/>
            <a:ext cx="49818" cy="54715"/>
          </a:xfrm>
          <a:prstGeom prst="rect">
            <a:avLst/>
          </a:prstGeom>
          <a:noFill/>
          <a:ln>
            <a:noFill/>
          </a:ln>
        </p:spPr>
      </p:pic>
      <p:pic>
        <p:nvPicPr>
          <p:cNvPr descr="preencoded.png" id="2985" name="Google Shape;2985;p22"/>
          <p:cNvPicPr preferRelativeResize="0"/>
          <p:nvPr/>
        </p:nvPicPr>
        <p:blipFill rotWithShape="1">
          <a:blip r:embed="rId88">
            <a:alphaModFix/>
          </a:blip>
          <a:srcRect b="0" l="0" r="0" t="0"/>
          <a:stretch/>
        </p:blipFill>
        <p:spPr>
          <a:xfrm>
            <a:off x="8653449" y="4822664"/>
            <a:ext cx="49741" cy="54325"/>
          </a:xfrm>
          <a:prstGeom prst="rect">
            <a:avLst/>
          </a:prstGeom>
          <a:noFill/>
          <a:ln>
            <a:noFill/>
          </a:ln>
        </p:spPr>
      </p:pic>
      <p:pic>
        <p:nvPicPr>
          <p:cNvPr descr="preencoded.png" id="2986" name="Google Shape;2986;p22"/>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2987" name="Google Shape;2987;p22"/>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2988" name="Google Shape;2988;p22"/>
          <p:cNvPicPr preferRelativeResize="0"/>
          <p:nvPr/>
        </p:nvPicPr>
        <p:blipFill rotWithShape="1">
          <a:blip r:embed="rId91">
            <a:alphaModFix/>
          </a:blip>
          <a:srcRect b="0" l="0" r="0" t="0"/>
          <a:stretch/>
        </p:blipFill>
        <p:spPr>
          <a:xfrm>
            <a:off x="8709589" y="4823157"/>
            <a:ext cx="46651" cy="51734"/>
          </a:xfrm>
          <a:prstGeom prst="rect">
            <a:avLst/>
          </a:prstGeom>
          <a:noFill/>
          <a:ln>
            <a:noFill/>
          </a:ln>
        </p:spPr>
      </p:pic>
      <p:pic>
        <p:nvPicPr>
          <p:cNvPr descr="preencoded.png" id="2989" name="Google Shape;2989;p22"/>
          <p:cNvPicPr preferRelativeResize="0"/>
          <p:nvPr/>
        </p:nvPicPr>
        <p:blipFill rotWithShape="1">
          <a:blip r:embed="rId92">
            <a:alphaModFix/>
          </a:blip>
          <a:srcRect b="0" l="0" r="0" t="0"/>
          <a:stretch/>
        </p:blipFill>
        <p:spPr>
          <a:xfrm>
            <a:off x="8761361" y="4823122"/>
            <a:ext cx="46376" cy="51750"/>
          </a:xfrm>
          <a:prstGeom prst="rect">
            <a:avLst/>
          </a:prstGeom>
          <a:noFill/>
          <a:ln>
            <a:noFill/>
          </a:ln>
        </p:spPr>
      </p:pic>
      <p:pic>
        <p:nvPicPr>
          <p:cNvPr descr="preencoded.png" id="2990" name="Google Shape;2990;p22"/>
          <p:cNvPicPr preferRelativeResize="0"/>
          <p:nvPr/>
        </p:nvPicPr>
        <p:blipFill rotWithShape="1">
          <a:blip r:embed="rId92">
            <a:alphaModFix/>
          </a:blip>
          <a:srcRect b="0" l="0" r="0" t="0"/>
          <a:stretch/>
        </p:blipFill>
        <p:spPr>
          <a:xfrm>
            <a:off x="8581646" y="4726112"/>
            <a:ext cx="46460" cy="51741"/>
          </a:xfrm>
          <a:prstGeom prst="rect">
            <a:avLst/>
          </a:prstGeom>
          <a:noFill/>
          <a:ln>
            <a:noFill/>
          </a:ln>
        </p:spPr>
      </p:pic>
      <p:pic>
        <p:nvPicPr>
          <p:cNvPr descr="preencoded.png" id="2991" name="Google Shape;2991;p22"/>
          <p:cNvPicPr preferRelativeResize="0"/>
          <p:nvPr/>
        </p:nvPicPr>
        <p:blipFill rotWithShape="1">
          <a:blip r:embed="rId93">
            <a:alphaModFix/>
          </a:blip>
          <a:srcRect b="0" l="0" r="0" t="0"/>
          <a:stretch/>
        </p:blipFill>
        <p:spPr>
          <a:xfrm>
            <a:off x="8685679" y="4727735"/>
            <a:ext cx="29094" cy="50113"/>
          </a:xfrm>
          <a:prstGeom prst="rect">
            <a:avLst/>
          </a:prstGeom>
          <a:noFill/>
          <a:ln>
            <a:noFill/>
          </a:ln>
        </p:spPr>
      </p:pic>
      <p:pic>
        <p:nvPicPr>
          <p:cNvPr descr="preencoded.png" id="2992" name="Google Shape;2992;p22"/>
          <p:cNvPicPr preferRelativeResize="0"/>
          <p:nvPr/>
        </p:nvPicPr>
        <p:blipFill rotWithShape="1">
          <a:blip r:embed="rId93">
            <a:alphaModFix/>
          </a:blip>
          <a:srcRect b="0" l="0" r="0" t="0"/>
          <a:stretch/>
        </p:blipFill>
        <p:spPr>
          <a:xfrm>
            <a:off x="8469448" y="4824771"/>
            <a:ext cx="29094" cy="50109"/>
          </a:xfrm>
          <a:prstGeom prst="rect">
            <a:avLst/>
          </a:prstGeom>
          <a:noFill/>
          <a:ln>
            <a:noFill/>
          </a:ln>
        </p:spPr>
      </p:pic>
      <p:pic>
        <p:nvPicPr>
          <p:cNvPr descr="preencoded.png" id="2993" name="Google Shape;2993;p22"/>
          <p:cNvPicPr preferRelativeResize="0"/>
          <p:nvPr/>
        </p:nvPicPr>
        <p:blipFill rotWithShape="1">
          <a:blip r:embed="rId94">
            <a:alphaModFix/>
          </a:blip>
          <a:srcRect b="0" l="0" r="0" t="0"/>
          <a:stretch/>
        </p:blipFill>
        <p:spPr>
          <a:xfrm>
            <a:off x="8436180" y="4727735"/>
            <a:ext cx="29094" cy="50109"/>
          </a:xfrm>
          <a:prstGeom prst="rect">
            <a:avLst/>
          </a:prstGeom>
          <a:noFill/>
          <a:ln>
            <a:noFill/>
          </a:ln>
        </p:spPr>
      </p:pic>
      <p:pic>
        <p:nvPicPr>
          <p:cNvPr descr="preencoded.png" id="2994" name="Google Shape;2994;p22"/>
          <p:cNvPicPr preferRelativeResize="0"/>
          <p:nvPr/>
        </p:nvPicPr>
        <p:blipFill rotWithShape="1">
          <a:blip r:embed="rId95">
            <a:alphaModFix/>
          </a:blip>
          <a:srcRect b="0" l="0" r="0" t="0"/>
          <a:stretch/>
        </p:blipFill>
        <p:spPr>
          <a:xfrm>
            <a:off x="8365408" y="4824771"/>
            <a:ext cx="28603" cy="50109"/>
          </a:xfrm>
          <a:prstGeom prst="rect">
            <a:avLst/>
          </a:prstGeom>
          <a:noFill/>
          <a:ln>
            <a:noFill/>
          </a:ln>
        </p:spPr>
      </p:pic>
      <p:pic>
        <p:nvPicPr>
          <p:cNvPr descr="preencoded.png" id="2995" name="Google Shape;2995;p22"/>
          <p:cNvPicPr preferRelativeResize="0"/>
          <p:nvPr/>
        </p:nvPicPr>
        <p:blipFill rotWithShape="1">
          <a:blip r:embed="rId96">
            <a:alphaModFix/>
          </a:blip>
          <a:srcRect b="0" l="0" r="0" t="0"/>
          <a:stretch/>
        </p:blipFill>
        <p:spPr>
          <a:xfrm>
            <a:off x="8372719" y="4802458"/>
            <a:ext cx="11909" cy="12039"/>
          </a:xfrm>
          <a:prstGeom prst="rect">
            <a:avLst/>
          </a:prstGeom>
          <a:noFill/>
          <a:ln>
            <a:noFill/>
          </a:ln>
        </p:spPr>
      </p:pic>
      <p:pic>
        <p:nvPicPr>
          <p:cNvPr descr="preencoded.png" id="2996" name="Google Shape;2996;p22"/>
          <p:cNvPicPr preferRelativeResize="0"/>
          <p:nvPr/>
        </p:nvPicPr>
        <p:blipFill rotWithShape="1">
          <a:blip r:embed="rId96">
            <a:alphaModFix/>
          </a:blip>
          <a:srcRect b="0" l="0" r="0" t="0"/>
          <a:stretch/>
        </p:blipFill>
        <p:spPr>
          <a:xfrm>
            <a:off x="8477145" y="4802356"/>
            <a:ext cx="12276" cy="12339"/>
          </a:xfrm>
          <a:prstGeom prst="rect">
            <a:avLst/>
          </a:prstGeom>
          <a:noFill/>
          <a:ln>
            <a:noFill/>
          </a:ln>
        </p:spPr>
      </p:pic>
      <p:pic>
        <p:nvPicPr>
          <p:cNvPr descr="preencoded.png" id="2997" name="Google Shape;2997;p22"/>
          <p:cNvPicPr preferRelativeResize="0"/>
          <p:nvPr/>
        </p:nvPicPr>
        <p:blipFill rotWithShape="1">
          <a:blip r:embed="rId96">
            <a:alphaModFix/>
          </a:blip>
          <a:srcRect b="0" l="0" r="0" t="0"/>
          <a:stretch/>
        </p:blipFill>
        <p:spPr>
          <a:xfrm>
            <a:off x="8443510" y="4705399"/>
            <a:ext cx="11946" cy="11953"/>
          </a:xfrm>
          <a:prstGeom prst="rect">
            <a:avLst/>
          </a:prstGeom>
          <a:noFill/>
          <a:ln>
            <a:noFill/>
          </a:ln>
        </p:spPr>
      </p:pic>
      <p:pic>
        <p:nvPicPr>
          <p:cNvPr descr="preencoded.png" id="2998" name="Google Shape;2998;p22"/>
          <p:cNvPicPr preferRelativeResize="0"/>
          <p:nvPr/>
        </p:nvPicPr>
        <p:blipFill rotWithShape="1">
          <a:blip r:embed="rId96">
            <a:alphaModFix/>
          </a:blip>
          <a:srcRect b="0" l="0" r="0" t="0"/>
          <a:stretch/>
        </p:blipFill>
        <p:spPr>
          <a:xfrm>
            <a:off x="8693414" y="4705359"/>
            <a:ext cx="11923" cy="12034"/>
          </a:xfrm>
          <a:prstGeom prst="rect">
            <a:avLst/>
          </a:prstGeom>
          <a:noFill/>
          <a:ln>
            <a:noFill/>
          </a:ln>
        </p:spPr>
      </p:pic>
      <p:sp>
        <p:nvSpPr>
          <p:cNvPr id="2999" name="Google Shape;2999;p22"/>
          <p:cNvSpPr/>
          <p:nvPr/>
        </p:nvSpPr>
        <p:spPr>
          <a:xfrm>
            <a:off x="3371850" y="3810000"/>
            <a:ext cx="2362200" cy="66675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7F7F7F"/>
              </a:buClr>
              <a:buSzPts val="600"/>
              <a:buFont typeface="Helvetica Neue"/>
              <a:buNone/>
            </a:pPr>
            <a:r>
              <a:rPr b="0" i="0" lang="en-US" sz="6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600" u="none" cap="none" strike="noStrike">
              <a:solidFill>
                <a:srgbClr val="7F7F7F"/>
              </a:solidFill>
              <a:latin typeface="Calibri"/>
              <a:ea typeface="Calibri"/>
              <a:cs typeface="Calibri"/>
              <a:sym typeface="Calibri"/>
            </a:endParaRPr>
          </a:p>
        </p:txBody>
      </p:sp>
      <p:sp>
        <p:nvSpPr>
          <p:cNvPr id="3000" name="Google Shape;3000;p22"/>
          <p:cNvSpPr/>
          <p:nvPr/>
        </p:nvSpPr>
        <p:spPr>
          <a:xfrm>
            <a:off x="209550" y="819150"/>
            <a:ext cx="350520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3001" name="Google Shape;3001;p22"/>
          <p:cNvSpPr/>
          <p:nvPr/>
        </p:nvSpPr>
        <p:spPr>
          <a:xfrm>
            <a:off x="219075" y="1905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002" name="Google Shape;3002;p22"/>
          <p:cNvSpPr/>
          <p:nvPr/>
        </p:nvSpPr>
        <p:spPr>
          <a:xfrm>
            <a:off x="219075" y="3810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07" name="Shape 3007"/>
        <p:cNvGrpSpPr/>
        <p:nvPr/>
      </p:nvGrpSpPr>
      <p:grpSpPr>
        <a:xfrm>
          <a:off x="0" y="0"/>
          <a:ext cx="0" cy="0"/>
          <a:chOff x="0" y="0"/>
          <a:chExt cx="0" cy="0"/>
        </a:xfrm>
      </p:grpSpPr>
      <p:sp>
        <p:nvSpPr>
          <p:cNvPr id="3008" name="Google Shape;3008;p23"/>
          <p:cNvSpPr/>
          <p:nvPr/>
        </p:nvSpPr>
        <p:spPr>
          <a:xfrm>
            <a:off x="3371849" y="190500"/>
            <a:ext cx="5548313" cy="434937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9" name="Google Shape;3009;p2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0" name="Google Shape;3010;p23"/>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1" name="Google Shape;3011;p23"/>
          <p:cNvSpPr/>
          <p:nvPr/>
        </p:nvSpPr>
        <p:spPr>
          <a:xfrm>
            <a:off x="209550" y="190500"/>
            <a:ext cx="3048000" cy="4362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2" name="Google Shape;3012;p23"/>
          <p:cNvSpPr/>
          <p:nvPr/>
        </p:nvSpPr>
        <p:spPr>
          <a:xfrm>
            <a:off x="3371850" y="190500"/>
            <a:ext cx="5562600" cy="4362450"/>
          </a:xfrm>
          <a:prstGeom prst="roundRect">
            <a:avLst>
              <a:gd fmla="val 3144"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3" name="Google Shape;3013;p23"/>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4" name="Google Shape;3014;p23"/>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015" name="Google Shape;3015;p23"/>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3016" name="Google Shape;3016;p23"/>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017" name="Google Shape;3017;p23"/>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3018" name="Google Shape;3018;p23"/>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3019" name="Google Shape;3019;p23"/>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020" name="Google Shape;3020;p23"/>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3021" name="Google Shape;3021;p23"/>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022" name="Google Shape;3022;p23"/>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023" name="Google Shape;3023;p23"/>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3024" name="Google Shape;3024;p23"/>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3025" name="Google Shape;3025;p23"/>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3026" name="Google Shape;3026;p23"/>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027" name="Google Shape;3027;p23"/>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3028" name="Google Shape;3028;p23"/>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3029" name="Google Shape;3029;p23"/>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030" name="Google Shape;3030;p23"/>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3031" name="Google Shape;3031;p23"/>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3032" name="Google Shape;3032;p23"/>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3033" name="Google Shape;3033;p23"/>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3034" name="Google Shape;3034;p23"/>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3035" name="Google Shape;3035;p23"/>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3036" name="Google Shape;3036;p23"/>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3037" name="Google Shape;3037;p23"/>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3038" name="Google Shape;3038;p23"/>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3039" name="Google Shape;3039;p23"/>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3040" name="Google Shape;3040;p23"/>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3041" name="Google Shape;3041;p23"/>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3042" name="Google Shape;3042;p23"/>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043" name="Google Shape;3043;p23"/>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3044" name="Google Shape;3044;p23"/>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045" name="Google Shape;3045;p23"/>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3046" name="Google Shape;3046;p23"/>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3047" name="Google Shape;3047;p23"/>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3048" name="Google Shape;3048;p23"/>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3049" name="Google Shape;3049;p23"/>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050" name="Google Shape;3050;p23"/>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3051" name="Google Shape;3051;p23"/>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3052" name="Google Shape;3052;p23"/>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3053" name="Google Shape;3053;p23"/>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3054" name="Google Shape;3054;p23"/>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3055" name="Google Shape;3055;p23"/>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056" name="Google Shape;3056;p23"/>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057" name="Google Shape;3057;p23"/>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3058" name="Google Shape;3058;p23"/>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3059" name="Google Shape;3059;p23"/>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060" name="Google Shape;3060;p23"/>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3061" name="Google Shape;3061;p23"/>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3062" name="Google Shape;3062;p23"/>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3063" name="Google Shape;3063;p23"/>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3064" name="Google Shape;3064;p23"/>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3065" name="Google Shape;3065;p23"/>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3066" name="Google Shape;3066;p23"/>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3067" name="Google Shape;3067;p23"/>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068" name="Google Shape;3068;p23"/>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3069" name="Google Shape;3069;p23"/>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3070" name="Google Shape;3070;p23"/>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071" name="Google Shape;3071;p23"/>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072" name="Google Shape;3072;p23"/>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073" name="Google Shape;3073;p23"/>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074" name="Google Shape;3074;p23"/>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3075" name="Google Shape;3075;p23"/>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3076" name="Google Shape;3076;p23"/>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3077" name="Google Shape;3077;p23"/>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3078" name="Google Shape;3078;p23"/>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079" name="Google Shape;3079;p23"/>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3080" name="Google Shape;3080;p23"/>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3081" name="Google Shape;3081;p23"/>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082" name="Google Shape;3082;p23"/>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083" name="Google Shape;3083;p23"/>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084" name="Google Shape;3084;p23"/>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085" name="Google Shape;3085;p23"/>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3086" name="Google Shape;3086;p23"/>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3087" name="Google Shape;3087;p23"/>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3088" name="Google Shape;3088;p23"/>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3089" name="Google Shape;3089;p23"/>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3090" name="Google Shape;3090;p23"/>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091" name="Google Shape;3091;p23"/>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3092" name="Google Shape;3092;p23"/>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3093" name="Google Shape;3093;p23"/>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3094" name="Google Shape;3094;p23"/>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3095" name="Google Shape;3095;p23"/>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3096" name="Google Shape;3096;p23"/>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3097" name="Google Shape;3097;p23"/>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3098" name="Google Shape;3098;p23"/>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3099" name="Google Shape;3099;p23"/>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3100" name="Google Shape;3100;p23"/>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3101" name="Google Shape;3101;p23"/>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3102" name="Google Shape;3102;p23"/>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3103" name="Google Shape;3103;p23"/>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104" name="Google Shape;3104;p23"/>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3105" name="Google Shape;3105;p23"/>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3106" name="Google Shape;3106;p23"/>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3107" name="Google Shape;3107;p23"/>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3108" name="Google Shape;3108;p23"/>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3109" name="Google Shape;3109;p23"/>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3110" name="Google Shape;3110;p23"/>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111" name="Google Shape;3111;p23"/>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3112" name="Google Shape;3112;p23"/>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3113" name="Google Shape;3113;p23"/>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3114" name="Google Shape;3114;p23"/>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3115" name="Google Shape;3115;p23"/>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116" name="Google Shape;3116;p23"/>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3117" name="Google Shape;3117;p23"/>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3118" name="Google Shape;3118;p23"/>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3119" name="Google Shape;3119;p23"/>
          <p:cNvSpPr/>
          <p:nvPr/>
        </p:nvSpPr>
        <p:spPr>
          <a:xfrm>
            <a:off x="209550" y="819150"/>
            <a:ext cx="350520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3120" name="Google Shape;3120;p23"/>
          <p:cNvSpPr/>
          <p:nvPr/>
        </p:nvSpPr>
        <p:spPr>
          <a:xfrm>
            <a:off x="219075" y="1905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121" name="Google Shape;3121;p23"/>
          <p:cNvSpPr/>
          <p:nvPr/>
        </p:nvSpPr>
        <p:spPr>
          <a:xfrm>
            <a:off x="219075" y="3810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26" name="Shape 3126"/>
        <p:cNvGrpSpPr/>
        <p:nvPr/>
      </p:nvGrpSpPr>
      <p:grpSpPr>
        <a:xfrm>
          <a:off x="0" y="0"/>
          <a:ext cx="0" cy="0"/>
          <a:chOff x="0" y="0"/>
          <a:chExt cx="0" cy="0"/>
        </a:xfrm>
      </p:grpSpPr>
      <p:sp>
        <p:nvSpPr>
          <p:cNvPr id="3127" name="Google Shape;3127;p24"/>
          <p:cNvSpPr/>
          <p:nvPr/>
        </p:nvSpPr>
        <p:spPr>
          <a:xfrm>
            <a:off x="209551" y="188291"/>
            <a:ext cx="5162550"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8" name="Google Shape;3128;p2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9" name="Google Shape;3129;p24"/>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0" name="Google Shape;3130;p24"/>
          <p:cNvSpPr/>
          <p:nvPr/>
        </p:nvSpPr>
        <p:spPr>
          <a:xfrm>
            <a:off x="209550" y="190500"/>
            <a:ext cx="516255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1" name="Google Shape;3131;p24"/>
          <p:cNvSpPr/>
          <p:nvPr/>
        </p:nvSpPr>
        <p:spPr>
          <a:xfrm>
            <a:off x="5486400" y="190500"/>
            <a:ext cx="344805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2" name="Google Shape;3132;p24"/>
          <p:cNvSpPr/>
          <p:nvPr/>
        </p:nvSpPr>
        <p:spPr>
          <a:xfrm>
            <a:off x="5619750" y="190500"/>
            <a:ext cx="33147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3" name="Google Shape;3133;p24"/>
          <p:cNvSpPr/>
          <p:nvPr/>
        </p:nvSpPr>
        <p:spPr>
          <a:xfrm>
            <a:off x="5619750" y="190500"/>
            <a:ext cx="33147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134" name="Google Shape;3134;p24"/>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3135" name="Google Shape;3135;p24"/>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136" name="Google Shape;3136;p24"/>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3137" name="Google Shape;3137;p24"/>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3138" name="Google Shape;3138;p24"/>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139" name="Google Shape;3139;p24"/>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3140" name="Google Shape;3140;p24"/>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141" name="Google Shape;3141;p24"/>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142" name="Google Shape;3142;p24"/>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3143" name="Google Shape;3143;p24"/>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3144" name="Google Shape;3144;p24"/>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3145" name="Google Shape;3145;p24"/>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146" name="Google Shape;3146;p24"/>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3147" name="Google Shape;3147;p24"/>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3148" name="Google Shape;3148;p24"/>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149" name="Google Shape;3149;p24"/>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3150" name="Google Shape;3150;p24"/>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3151" name="Google Shape;3151;p24"/>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3152" name="Google Shape;3152;p24"/>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3153" name="Google Shape;3153;p24"/>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3154" name="Google Shape;3154;p24"/>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3155" name="Google Shape;3155;p24"/>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3156" name="Google Shape;3156;p24"/>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3157" name="Google Shape;3157;p24"/>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3158" name="Google Shape;3158;p24"/>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3159" name="Google Shape;3159;p24"/>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3160" name="Google Shape;3160;p24"/>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3161" name="Google Shape;3161;p24"/>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162" name="Google Shape;3162;p24"/>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3163" name="Google Shape;3163;p24"/>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164" name="Google Shape;3164;p24"/>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3165" name="Google Shape;3165;p24"/>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3166" name="Google Shape;3166;p24"/>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3167" name="Google Shape;3167;p24"/>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3168" name="Google Shape;3168;p24"/>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169" name="Google Shape;3169;p24"/>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3170" name="Google Shape;3170;p24"/>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3171" name="Google Shape;3171;p24"/>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3172" name="Google Shape;3172;p24"/>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3173" name="Google Shape;3173;p24"/>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3174" name="Google Shape;3174;p24"/>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175" name="Google Shape;3175;p24"/>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176" name="Google Shape;3176;p24"/>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3177" name="Google Shape;3177;p24"/>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3178" name="Google Shape;3178;p24"/>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179" name="Google Shape;3179;p24"/>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3180" name="Google Shape;3180;p24"/>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3181" name="Google Shape;3181;p24"/>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3182" name="Google Shape;3182;p24"/>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3183" name="Google Shape;3183;p24"/>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3184" name="Google Shape;3184;p24"/>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3185" name="Google Shape;3185;p24"/>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3186" name="Google Shape;3186;p24"/>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187" name="Google Shape;3187;p24"/>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3188" name="Google Shape;3188;p24"/>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3189" name="Google Shape;3189;p24"/>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190" name="Google Shape;3190;p24"/>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191" name="Google Shape;3191;p24"/>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192" name="Google Shape;3192;p24"/>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193" name="Google Shape;3193;p24"/>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3194" name="Google Shape;3194;p24"/>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3195" name="Google Shape;3195;p24"/>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3196" name="Google Shape;3196;p24"/>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3197" name="Google Shape;3197;p24"/>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198" name="Google Shape;3198;p24"/>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3199" name="Google Shape;3199;p24"/>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3200" name="Google Shape;3200;p24"/>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201" name="Google Shape;3201;p24"/>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202" name="Google Shape;3202;p24"/>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203" name="Google Shape;3203;p24"/>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204" name="Google Shape;3204;p24"/>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3205" name="Google Shape;3205;p24"/>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3206" name="Google Shape;3206;p24"/>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3207" name="Google Shape;3207;p24"/>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3208" name="Google Shape;3208;p24"/>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3209" name="Google Shape;3209;p24"/>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210" name="Google Shape;3210;p24"/>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3211" name="Google Shape;3211;p24"/>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3212" name="Google Shape;3212;p24"/>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3213" name="Google Shape;3213;p24"/>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3214" name="Google Shape;3214;p24"/>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3215" name="Google Shape;3215;p24"/>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3216" name="Google Shape;3216;p24"/>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3217" name="Google Shape;3217;p24"/>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3218" name="Google Shape;3218;p24"/>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3219" name="Google Shape;3219;p24"/>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3220" name="Google Shape;3220;p24"/>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3221" name="Google Shape;3221;p24"/>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3222" name="Google Shape;3222;p24"/>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223" name="Google Shape;3223;p24"/>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3224" name="Google Shape;3224;p24"/>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3225" name="Google Shape;3225;p24"/>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3226" name="Google Shape;3226;p24"/>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3227" name="Google Shape;3227;p24"/>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3228" name="Google Shape;3228;p24"/>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3229" name="Google Shape;3229;p24"/>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230" name="Google Shape;3230;p24"/>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3231" name="Google Shape;3231;p24"/>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3232" name="Google Shape;3232;p24"/>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3233" name="Google Shape;3233;p24"/>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3234" name="Google Shape;3234;p24"/>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235" name="Google Shape;3235;p24"/>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3236" name="Google Shape;3236;p24"/>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3237" name="Google Shape;3237;p24"/>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3238" name="Google Shape;3238;p24"/>
          <p:cNvSpPr/>
          <p:nvPr/>
        </p:nvSpPr>
        <p:spPr>
          <a:xfrm>
            <a:off x="5619750" y="819150"/>
            <a:ext cx="377190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3239" name="Google Shape;3239;p24"/>
          <p:cNvSpPr/>
          <p:nvPr/>
        </p:nvSpPr>
        <p:spPr>
          <a:xfrm>
            <a:off x="5629275" y="190500"/>
            <a:ext cx="37528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240" name="Google Shape;3240;p24"/>
          <p:cNvSpPr/>
          <p:nvPr/>
        </p:nvSpPr>
        <p:spPr>
          <a:xfrm>
            <a:off x="5629275" y="381000"/>
            <a:ext cx="37528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45" name="Shape 3245"/>
        <p:cNvGrpSpPr/>
        <p:nvPr/>
      </p:nvGrpSpPr>
      <p:grpSpPr>
        <a:xfrm>
          <a:off x="0" y="0"/>
          <a:ext cx="0" cy="0"/>
          <a:chOff x="0" y="0"/>
          <a:chExt cx="0" cy="0"/>
        </a:xfrm>
      </p:grpSpPr>
      <p:sp>
        <p:nvSpPr>
          <p:cNvPr id="3246" name="Google Shape;3246;p2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47" name="Google Shape;3247;p25"/>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48" name="Google Shape;3248;p25"/>
          <p:cNvSpPr/>
          <p:nvPr/>
        </p:nvSpPr>
        <p:spPr>
          <a:xfrm>
            <a:off x="209550" y="190500"/>
            <a:ext cx="28956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49" name="Google Shape;3249;p25"/>
          <p:cNvSpPr/>
          <p:nvPr/>
        </p:nvSpPr>
        <p:spPr>
          <a:xfrm>
            <a:off x="209550" y="190500"/>
            <a:ext cx="28956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0" name="Google Shape;3250;p25"/>
          <p:cNvSpPr/>
          <p:nvPr/>
        </p:nvSpPr>
        <p:spPr>
          <a:xfrm>
            <a:off x="209550" y="1138238"/>
            <a:ext cx="180975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1" name="Google Shape;3251;p25"/>
          <p:cNvSpPr/>
          <p:nvPr/>
        </p:nvSpPr>
        <p:spPr>
          <a:xfrm>
            <a:off x="209550" y="190500"/>
            <a:ext cx="28956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2" name="Google Shape;3252;p25"/>
          <p:cNvSpPr/>
          <p:nvPr/>
        </p:nvSpPr>
        <p:spPr>
          <a:xfrm>
            <a:off x="219075" y="333375"/>
            <a:ext cx="28765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253" name="Google Shape;3253;p25"/>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3254" name="Google Shape;3254;p25"/>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255" name="Google Shape;3255;p25"/>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3256" name="Google Shape;3256;p25"/>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3257" name="Google Shape;3257;p25"/>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258" name="Google Shape;3258;p25"/>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3259" name="Google Shape;3259;p25"/>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260" name="Google Shape;3260;p25"/>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261" name="Google Shape;3261;p25"/>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3262" name="Google Shape;3262;p25"/>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3263" name="Google Shape;3263;p25"/>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3264" name="Google Shape;3264;p25"/>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265" name="Google Shape;3265;p25"/>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3266" name="Google Shape;3266;p25"/>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3267" name="Google Shape;3267;p25"/>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268" name="Google Shape;3268;p25"/>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3269" name="Google Shape;3269;p25"/>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3270" name="Google Shape;3270;p25"/>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3271" name="Google Shape;3271;p25"/>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3272" name="Google Shape;3272;p25"/>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3273" name="Google Shape;3273;p25"/>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3274" name="Google Shape;3274;p25"/>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3275" name="Google Shape;3275;p25"/>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3276" name="Google Shape;3276;p25"/>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3277" name="Google Shape;3277;p25"/>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3278" name="Google Shape;3278;p25"/>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3279" name="Google Shape;3279;p25"/>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3280" name="Google Shape;3280;p25"/>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281" name="Google Shape;3281;p25"/>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3282" name="Google Shape;3282;p25"/>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283" name="Google Shape;3283;p25"/>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3284" name="Google Shape;3284;p25"/>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3285" name="Google Shape;3285;p25"/>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3286" name="Google Shape;3286;p25"/>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3287" name="Google Shape;3287;p25"/>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288" name="Google Shape;3288;p25"/>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3289" name="Google Shape;3289;p25"/>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3290" name="Google Shape;3290;p25"/>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3291" name="Google Shape;3291;p25"/>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3292" name="Google Shape;3292;p25"/>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3293" name="Google Shape;3293;p25"/>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294" name="Google Shape;3294;p25"/>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295" name="Google Shape;3295;p25"/>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3296" name="Google Shape;3296;p25"/>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3297" name="Google Shape;3297;p25"/>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298" name="Google Shape;3298;p25"/>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3299" name="Google Shape;3299;p25"/>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3300" name="Google Shape;3300;p25"/>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3301" name="Google Shape;3301;p25"/>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3302" name="Google Shape;3302;p25"/>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3303" name="Google Shape;3303;p25"/>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3304" name="Google Shape;3304;p25"/>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3305" name="Google Shape;3305;p25"/>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306" name="Google Shape;3306;p25"/>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3307" name="Google Shape;3307;p25"/>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3308" name="Google Shape;3308;p25"/>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309" name="Google Shape;3309;p25"/>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310" name="Google Shape;3310;p25"/>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311" name="Google Shape;3311;p25"/>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312" name="Google Shape;3312;p25"/>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3313" name="Google Shape;3313;p25"/>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3314" name="Google Shape;3314;p25"/>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3315" name="Google Shape;3315;p25"/>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3316" name="Google Shape;3316;p25"/>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317" name="Google Shape;3317;p25"/>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3318" name="Google Shape;3318;p25"/>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3319" name="Google Shape;3319;p25"/>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320" name="Google Shape;3320;p25"/>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321" name="Google Shape;3321;p25"/>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322" name="Google Shape;3322;p25"/>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323" name="Google Shape;3323;p25"/>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3324" name="Google Shape;3324;p25"/>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3325" name="Google Shape;3325;p25"/>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3326" name="Google Shape;3326;p25"/>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3327" name="Google Shape;3327;p25"/>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3328" name="Google Shape;3328;p25"/>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329" name="Google Shape;3329;p25"/>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3330" name="Google Shape;3330;p25"/>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3331" name="Google Shape;3331;p25"/>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3332" name="Google Shape;3332;p25"/>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3333" name="Google Shape;3333;p25"/>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3334" name="Google Shape;3334;p25"/>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3335" name="Google Shape;3335;p25"/>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3336" name="Google Shape;3336;p25"/>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3337" name="Google Shape;3337;p25"/>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3338" name="Google Shape;3338;p25"/>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3339" name="Google Shape;3339;p25"/>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3340" name="Google Shape;3340;p25"/>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3341" name="Google Shape;3341;p25"/>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342" name="Google Shape;3342;p25"/>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3343" name="Google Shape;3343;p25"/>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3344" name="Google Shape;3344;p25"/>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3345" name="Google Shape;3345;p25"/>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3346" name="Google Shape;3346;p25"/>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3347" name="Google Shape;3347;p25"/>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3348" name="Google Shape;3348;p25"/>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349" name="Google Shape;3349;p25"/>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3350" name="Google Shape;3350;p25"/>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3351" name="Google Shape;3351;p25"/>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3352" name="Google Shape;3352;p25"/>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3353" name="Google Shape;3353;p25"/>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354" name="Google Shape;3354;p25"/>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3355" name="Google Shape;3355;p25"/>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3356" name="Google Shape;3356;p25"/>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3357" name="Google Shape;3357;p25"/>
          <p:cNvSpPr/>
          <p:nvPr/>
        </p:nvSpPr>
        <p:spPr>
          <a:xfrm>
            <a:off x="3219450" y="190500"/>
            <a:ext cx="5924550" cy="29146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“Cita o frase a página completa. Lorem ipsum dolor sit amet, consectetur adipiscing elit. Lorem ipsum dolor sit amet, consectetur adipiscing elit. </a:t>
            </a:r>
            <a:r>
              <a:rPr b="0" i="0" lang="en-US" sz="2250" u="none" cap="none" strike="noStrike">
                <a:solidFill>
                  <a:srgbClr val="009FE3"/>
                </a:solidFill>
                <a:latin typeface="Helvetica Neue"/>
                <a:ea typeface="Helvetica Neue"/>
                <a:cs typeface="Helvetica Neue"/>
                <a:sym typeface="Helvetica Neue"/>
              </a:rPr>
              <a:t>Lorem ipsum dolor sit amet, consectetur adipiscing elit</a:t>
            </a:r>
            <a:r>
              <a:rPr b="0" i="0" lang="en-US" sz="2250" u="none" cap="none" strike="noStrike">
                <a:solidFill>
                  <a:srgbClr val="FFFFFF"/>
                </a:solidFill>
                <a:latin typeface="Helvetica Neue"/>
                <a:ea typeface="Helvetica Neue"/>
                <a:cs typeface="Helvetica Neue"/>
                <a:sym typeface="Helvetica Neue"/>
              </a:rPr>
              <a:t>, sed do eiusmod tempor incididunt ut labore et dolore magna aliqua. Ut enim ad minim veniam, quis nostrud exercitation ullamco laboris nisi ut aliquip ex ea commodo consequat.”</a:t>
            </a:r>
            <a:endParaRPr b="0" i="0" sz="2250" u="none" cap="none" strike="noStrike">
              <a:solidFill>
                <a:schemeClr val="dk1"/>
              </a:solidFill>
              <a:latin typeface="Helvetica Neue"/>
              <a:ea typeface="Helvetica Neue"/>
              <a:cs typeface="Helvetica Neue"/>
              <a:sym typeface="Helvetica Neue"/>
            </a:endParaRPr>
          </a:p>
        </p:txBody>
      </p:sp>
      <p:sp>
        <p:nvSpPr>
          <p:cNvPr id="3358" name="Google Shape;3358;p25"/>
          <p:cNvSpPr/>
          <p:nvPr/>
        </p:nvSpPr>
        <p:spPr>
          <a:xfrm>
            <a:off x="209550" y="1138238"/>
            <a:ext cx="226695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3359" name="Google Shape;3359;p25"/>
          <p:cNvSpPr/>
          <p:nvPr/>
        </p:nvSpPr>
        <p:spPr>
          <a:xfrm>
            <a:off x="219075" y="190500"/>
            <a:ext cx="33337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3360" name="Google Shape;3360;p25"/>
          <p:cNvSpPr/>
          <p:nvPr/>
        </p:nvSpPr>
        <p:spPr>
          <a:xfrm>
            <a:off x="219075" y="333375"/>
            <a:ext cx="33337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3361" name="Google Shape;3361;p25"/>
          <p:cNvSpPr/>
          <p:nvPr/>
        </p:nvSpPr>
        <p:spPr>
          <a:xfrm>
            <a:off x="219075" y="657225"/>
            <a:ext cx="33337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66" name="Shape 3366"/>
        <p:cNvGrpSpPr/>
        <p:nvPr/>
      </p:nvGrpSpPr>
      <p:grpSpPr>
        <a:xfrm>
          <a:off x="0" y="0"/>
          <a:ext cx="0" cy="0"/>
          <a:chOff x="0" y="0"/>
          <a:chExt cx="0" cy="0"/>
        </a:xfrm>
      </p:grpSpPr>
      <p:sp>
        <p:nvSpPr>
          <p:cNvPr id="3367" name="Google Shape;3367;p2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8" name="Google Shape;3368;p26"/>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9" name="Google Shape;3369;p26"/>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0" name="Google Shape;3370;p26"/>
          <p:cNvSpPr/>
          <p:nvPr/>
        </p:nvSpPr>
        <p:spPr>
          <a:xfrm>
            <a:off x="209550" y="1304925"/>
            <a:ext cx="8724900" cy="270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1" name="Google Shape;3371;p26"/>
          <p:cNvSpPr/>
          <p:nvPr/>
        </p:nvSpPr>
        <p:spPr>
          <a:xfrm>
            <a:off x="209550" y="130492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2" name="Google Shape;3372;p26"/>
          <p:cNvSpPr/>
          <p:nvPr/>
        </p:nvSpPr>
        <p:spPr>
          <a:xfrm>
            <a:off x="209550" y="235267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3" name="Google Shape;3373;p26"/>
          <p:cNvSpPr/>
          <p:nvPr/>
        </p:nvSpPr>
        <p:spPr>
          <a:xfrm>
            <a:off x="209550" y="340042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4" name="Google Shape;3374;p26"/>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5" name="Google Shape;3375;p26"/>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376" name="Google Shape;3376;p26"/>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3377" name="Google Shape;3377;p26"/>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378" name="Google Shape;3378;p26"/>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3379" name="Google Shape;3379;p26"/>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3380" name="Google Shape;3380;p26"/>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381" name="Google Shape;3381;p26"/>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3382" name="Google Shape;3382;p26"/>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383" name="Google Shape;3383;p26"/>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384" name="Google Shape;3384;p26"/>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3385" name="Google Shape;3385;p26"/>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3386" name="Google Shape;3386;p26"/>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3387" name="Google Shape;3387;p26"/>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388" name="Google Shape;3388;p26"/>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3389" name="Google Shape;3389;p26"/>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3390" name="Google Shape;3390;p26"/>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391" name="Google Shape;3391;p26"/>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3392" name="Google Shape;3392;p26"/>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3393" name="Google Shape;3393;p26"/>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3394" name="Google Shape;3394;p26"/>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3395" name="Google Shape;3395;p26"/>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3396" name="Google Shape;3396;p26"/>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3397" name="Google Shape;3397;p26"/>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3398" name="Google Shape;3398;p26"/>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3399" name="Google Shape;3399;p26"/>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3400" name="Google Shape;3400;p26"/>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3401" name="Google Shape;3401;p26"/>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3402" name="Google Shape;3402;p26"/>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3403" name="Google Shape;3403;p26"/>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404" name="Google Shape;3404;p26"/>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3405" name="Google Shape;3405;p26"/>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406" name="Google Shape;3406;p26"/>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3407" name="Google Shape;3407;p26"/>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3408" name="Google Shape;3408;p26"/>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3409" name="Google Shape;3409;p26"/>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3410" name="Google Shape;3410;p26"/>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411" name="Google Shape;3411;p26"/>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3412" name="Google Shape;3412;p26"/>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3413" name="Google Shape;3413;p26"/>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3414" name="Google Shape;3414;p26"/>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3415" name="Google Shape;3415;p26"/>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3416" name="Google Shape;3416;p26"/>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417" name="Google Shape;3417;p26"/>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418" name="Google Shape;3418;p26"/>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3419" name="Google Shape;3419;p26"/>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3420" name="Google Shape;3420;p26"/>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421" name="Google Shape;3421;p26"/>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3422" name="Google Shape;3422;p26"/>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3423" name="Google Shape;3423;p26"/>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3424" name="Google Shape;3424;p26"/>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3425" name="Google Shape;3425;p26"/>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3426" name="Google Shape;3426;p26"/>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3427" name="Google Shape;3427;p26"/>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3428" name="Google Shape;3428;p26"/>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429" name="Google Shape;3429;p26"/>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3430" name="Google Shape;3430;p26"/>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3431" name="Google Shape;3431;p26"/>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432" name="Google Shape;3432;p26"/>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433" name="Google Shape;3433;p26"/>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434" name="Google Shape;3434;p26"/>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435" name="Google Shape;3435;p26"/>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3436" name="Google Shape;3436;p26"/>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3437" name="Google Shape;3437;p26"/>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3438" name="Google Shape;3438;p26"/>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3439" name="Google Shape;3439;p26"/>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440" name="Google Shape;3440;p26"/>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3441" name="Google Shape;3441;p26"/>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3442" name="Google Shape;3442;p26"/>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443" name="Google Shape;3443;p26"/>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444" name="Google Shape;3444;p26"/>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445" name="Google Shape;3445;p26"/>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446" name="Google Shape;3446;p26"/>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3447" name="Google Shape;3447;p26"/>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3448" name="Google Shape;3448;p26"/>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3449" name="Google Shape;3449;p26"/>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3450" name="Google Shape;3450;p26"/>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3451" name="Google Shape;3451;p26"/>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452" name="Google Shape;3452;p26"/>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3453" name="Google Shape;3453;p26"/>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3454" name="Google Shape;3454;p26"/>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3455" name="Google Shape;3455;p26"/>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3456" name="Google Shape;3456;p26"/>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3457" name="Google Shape;3457;p26"/>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3458" name="Google Shape;3458;p26"/>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3459" name="Google Shape;3459;p26"/>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3460" name="Google Shape;3460;p26"/>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3461" name="Google Shape;3461;p26"/>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3462" name="Google Shape;3462;p26"/>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3463" name="Google Shape;3463;p26"/>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3464" name="Google Shape;3464;p26"/>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465" name="Google Shape;3465;p26"/>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3466" name="Google Shape;3466;p26"/>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3467" name="Google Shape;3467;p26"/>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3468" name="Google Shape;3468;p26"/>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3469" name="Google Shape;3469;p26"/>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3470" name="Google Shape;3470;p26"/>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3471" name="Google Shape;3471;p26"/>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472" name="Google Shape;3472;p26"/>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3473" name="Google Shape;3473;p26"/>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3474" name="Google Shape;3474;p26"/>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3475" name="Google Shape;3475;p26"/>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3476" name="Google Shape;3476;p26"/>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477" name="Google Shape;3477;p26"/>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3478" name="Google Shape;3478;p26"/>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3479" name="Google Shape;3479;p26"/>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3480" name="Google Shape;3480;p26"/>
          <p:cNvSpPr/>
          <p:nvPr/>
        </p:nvSpPr>
        <p:spPr>
          <a:xfrm>
            <a:off x="209550" y="340042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481" name="Google Shape;3481;p26"/>
          <p:cNvSpPr/>
          <p:nvPr/>
        </p:nvSpPr>
        <p:spPr>
          <a:xfrm>
            <a:off x="3276600" y="3400425"/>
            <a:ext cx="5648325"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3482" name="Google Shape;3482;p26"/>
          <p:cNvSpPr/>
          <p:nvPr/>
        </p:nvSpPr>
        <p:spPr>
          <a:xfrm>
            <a:off x="209550" y="235267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483" name="Google Shape;3483;p26"/>
          <p:cNvSpPr/>
          <p:nvPr/>
        </p:nvSpPr>
        <p:spPr>
          <a:xfrm>
            <a:off x="3276600" y="2352675"/>
            <a:ext cx="5648325"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3484" name="Google Shape;3484;p26"/>
          <p:cNvSpPr/>
          <p:nvPr/>
        </p:nvSpPr>
        <p:spPr>
          <a:xfrm>
            <a:off x="209550" y="130492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485" name="Google Shape;3485;p26"/>
          <p:cNvSpPr/>
          <p:nvPr/>
        </p:nvSpPr>
        <p:spPr>
          <a:xfrm>
            <a:off x="3276600" y="1304925"/>
            <a:ext cx="5648325"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3486" name="Google Shape;3486;p26"/>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3487" name="Google Shape;3487;p26"/>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3488" name="Google Shape;3488;p26"/>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93" name="Shape 3493"/>
        <p:cNvGrpSpPr/>
        <p:nvPr/>
      </p:nvGrpSpPr>
      <p:grpSpPr>
        <a:xfrm>
          <a:off x="0" y="0"/>
          <a:ext cx="0" cy="0"/>
          <a:chOff x="0" y="0"/>
          <a:chExt cx="0" cy="0"/>
        </a:xfrm>
      </p:grpSpPr>
      <p:sp>
        <p:nvSpPr>
          <p:cNvPr id="3494" name="Google Shape;3494;p2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5" name="Google Shape;3495;p27"/>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6" name="Google Shape;3496;p27"/>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7" name="Google Shape;3497;p27"/>
          <p:cNvSpPr/>
          <p:nvPr/>
        </p:nvSpPr>
        <p:spPr>
          <a:xfrm>
            <a:off x="209550" y="1304925"/>
            <a:ext cx="8724900" cy="2686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8" name="Google Shape;3498;p27"/>
          <p:cNvSpPr/>
          <p:nvPr/>
        </p:nvSpPr>
        <p:spPr>
          <a:xfrm>
            <a:off x="209550" y="130492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9" name="Google Shape;3499;p27"/>
          <p:cNvSpPr/>
          <p:nvPr/>
        </p:nvSpPr>
        <p:spPr>
          <a:xfrm>
            <a:off x="209550" y="239077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0" name="Google Shape;3500;p27"/>
          <p:cNvSpPr/>
          <p:nvPr/>
        </p:nvSpPr>
        <p:spPr>
          <a:xfrm>
            <a:off x="209550" y="347662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1" name="Google Shape;3501;p27"/>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2" name="Google Shape;3502;p27"/>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503" name="Google Shape;3503;p27"/>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3504" name="Google Shape;3504;p27"/>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505" name="Google Shape;3505;p27"/>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3506" name="Google Shape;3506;p27"/>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3507" name="Google Shape;3507;p27"/>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508" name="Google Shape;3508;p27"/>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3509" name="Google Shape;3509;p27"/>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510" name="Google Shape;3510;p27"/>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511" name="Google Shape;3511;p27"/>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3512" name="Google Shape;3512;p27"/>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3513" name="Google Shape;3513;p27"/>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3514" name="Google Shape;3514;p27"/>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515" name="Google Shape;3515;p27"/>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3516" name="Google Shape;3516;p27"/>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3517" name="Google Shape;3517;p27"/>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518" name="Google Shape;3518;p27"/>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3519" name="Google Shape;3519;p27"/>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3520" name="Google Shape;3520;p27"/>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3521" name="Google Shape;3521;p27"/>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3522" name="Google Shape;3522;p27"/>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3523" name="Google Shape;3523;p27"/>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3524" name="Google Shape;3524;p27"/>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3525" name="Google Shape;3525;p27"/>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3526" name="Google Shape;3526;p27"/>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3527" name="Google Shape;3527;p27"/>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3528" name="Google Shape;3528;p27"/>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3529" name="Google Shape;3529;p27"/>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3530" name="Google Shape;3530;p27"/>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531" name="Google Shape;3531;p27"/>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3532" name="Google Shape;3532;p27"/>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533" name="Google Shape;3533;p27"/>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3534" name="Google Shape;3534;p27"/>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3535" name="Google Shape;3535;p27"/>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3536" name="Google Shape;3536;p27"/>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3537" name="Google Shape;3537;p27"/>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538" name="Google Shape;3538;p27"/>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3539" name="Google Shape;3539;p27"/>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3540" name="Google Shape;3540;p27"/>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3541" name="Google Shape;3541;p27"/>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3542" name="Google Shape;3542;p27"/>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3543" name="Google Shape;3543;p27"/>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544" name="Google Shape;3544;p27"/>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545" name="Google Shape;3545;p27"/>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3546" name="Google Shape;3546;p27"/>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3547" name="Google Shape;3547;p27"/>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548" name="Google Shape;3548;p27"/>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3549" name="Google Shape;3549;p27"/>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3550" name="Google Shape;3550;p27"/>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3551" name="Google Shape;3551;p27"/>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3552" name="Google Shape;3552;p27"/>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3553" name="Google Shape;3553;p27"/>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3554" name="Google Shape;3554;p27"/>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3555" name="Google Shape;3555;p27"/>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556" name="Google Shape;3556;p27"/>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3557" name="Google Shape;3557;p27"/>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3558" name="Google Shape;3558;p27"/>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559" name="Google Shape;3559;p27"/>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560" name="Google Shape;3560;p27"/>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561" name="Google Shape;3561;p27"/>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562" name="Google Shape;3562;p27"/>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3563" name="Google Shape;3563;p27"/>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3564" name="Google Shape;3564;p27"/>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3565" name="Google Shape;3565;p27"/>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3566" name="Google Shape;3566;p27"/>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567" name="Google Shape;3567;p27"/>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3568" name="Google Shape;3568;p27"/>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3569" name="Google Shape;3569;p27"/>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570" name="Google Shape;3570;p27"/>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571" name="Google Shape;3571;p27"/>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572" name="Google Shape;3572;p27"/>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573" name="Google Shape;3573;p27"/>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3574" name="Google Shape;3574;p27"/>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3575" name="Google Shape;3575;p27"/>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3576" name="Google Shape;3576;p27"/>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3577" name="Google Shape;3577;p27"/>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3578" name="Google Shape;3578;p27"/>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579" name="Google Shape;3579;p27"/>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3580" name="Google Shape;3580;p27"/>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3581" name="Google Shape;3581;p27"/>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3582" name="Google Shape;3582;p27"/>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3583" name="Google Shape;3583;p27"/>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3584" name="Google Shape;3584;p27"/>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3585" name="Google Shape;3585;p27"/>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3586" name="Google Shape;3586;p27"/>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3587" name="Google Shape;3587;p27"/>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3588" name="Google Shape;3588;p27"/>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3589" name="Google Shape;3589;p27"/>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3590" name="Google Shape;3590;p27"/>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3591" name="Google Shape;3591;p27"/>
          <p:cNvPicPr preferRelativeResize="0"/>
          <p:nvPr/>
        </p:nvPicPr>
        <p:blipFill rotWithShape="1">
          <a:blip r:embed="rId87">
            <a:alphaModFix/>
          </a:blip>
          <a:srcRect b="0" l="0" r="0" t="0"/>
          <a:stretch/>
        </p:blipFill>
        <p:spPr>
          <a:xfrm>
            <a:off x="8633901" y="4725900"/>
            <a:ext cx="44983" cy="53899"/>
          </a:xfrm>
          <a:prstGeom prst="rect">
            <a:avLst/>
          </a:prstGeom>
          <a:noFill/>
          <a:ln>
            <a:noFill/>
          </a:ln>
        </p:spPr>
      </p:pic>
      <p:pic>
        <p:nvPicPr>
          <p:cNvPr descr="preencoded.png" id="3592" name="Google Shape;3592;p27"/>
          <p:cNvPicPr preferRelativeResize="0"/>
          <p:nvPr/>
        </p:nvPicPr>
        <p:blipFill rotWithShape="1">
          <a:blip r:embed="rId88">
            <a:alphaModFix/>
          </a:blip>
          <a:srcRect b="0" l="0" r="0" t="0"/>
          <a:stretch/>
        </p:blipFill>
        <p:spPr>
          <a:xfrm>
            <a:off x="8525415" y="4725195"/>
            <a:ext cx="49820" cy="54715"/>
          </a:xfrm>
          <a:prstGeom prst="rect">
            <a:avLst/>
          </a:prstGeom>
          <a:noFill/>
          <a:ln>
            <a:noFill/>
          </a:ln>
        </p:spPr>
      </p:pic>
      <p:pic>
        <p:nvPicPr>
          <p:cNvPr descr="preencoded.png" id="3593" name="Google Shape;3593;p27"/>
          <p:cNvPicPr preferRelativeResize="0"/>
          <p:nvPr/>
        </p:nvPicPr>
        <p:blipFill rotWithShape="1">
          <a:blip r:embed="rId89">
            <a:alphaModFix/>
          </a:blip>
          <a:srcRect b="0" l="0" r="0" t="0"/>
          <a:stretch/>
        </p:blipFill>
        <p:spPr>
          <a:xfrm>
            <a:off x="8653453" y="4822664"/>
            <a:ext cx="49746" cy="54325"/>
          </a:xfrm>
          <a:prstGeom prst="rect">
            <a:avLst/>
          </a:prstGeom>
          <a:noFill/>
          <a:ln>
            <a:noFill/>
          </a:ln>
        </p:spPr>
      </p:pic>
      <p:pic>
        <p:nvPicPr>
          <p:cNvPr descr="preencoded.png" id="3594" name="Google Shape;3594;p27"/>
          <p:cNvPicPr preferRelativeResize="0"/>
          <p:nvPr/>
        </p:nvPicPr>
        <p:blipFill rotWithShape="1">
          <a:blip r:embed="rId90">
            <a:alphaModFix/>
          </a:blip>
          <a:srcRect b="0" l="0" r="0" t="0"/>
          <a:stretch/>
        </p:blipFill>
        <p:spPr>
          <a:xfrm>
            <a:off x="8870659" y="4822715"/>
            <a:ext cx="49950" cy="54229"/>
          </a:xfrm>
          <a:prstGeom prst="rect">
            <a:avLst/>
          </a:prstGeom>
          <a:noFill/>
          <a:ln>
            <a:noFill/>
          </a:ln>
        </p:spPr>
      </p:pic>
      <p:pic>
        <p:nvPicPr>
          <p:cNvPr descr="preencoded.png" id="3595" name="Google Shape;3595;p27"/>
          <p:cNvPicPr preferRelativeResize="0"/>
          <p:nvPr/>
        </p:nvPicPr>
        <p:blipFill rotWithShape="1">
          <a:blip r:embed="rId91">
            <a:alphaModFix/>
          </a:blip>
          <a:srcRect b="0" l="0" r="0" t="0"/>
          <a:stretch/>
        </p:blipFill>
        <p:spPr>
          <a:xfrm>
            <a:off x="8464776" y="4727735"/>
            <a:ext cx="58182" cy="50688"/>
          </a:xfrm>
          <a:prstGeom prst="rect">
            <a:avLst/>
          </a:prstGeom>
          <a:noFill/>
          <a:ln>
            <a:noFill/>
          </a:ln>
        </p:spPr>
      </p:pic>
      <p:pic>
        <p:nvPicPr>
          <p:cNvPr descr="preencoded.png" id="3596" name="Google Shape;3596;p27"/>
          <p:cNvPicPr preferRelativeResize="0"/>
          <p:nvPr/>
        </p:nvPicPr>
        <p:blipFill rotWithShape="1">
          <a:blip r:embed="rId92">
            <a:alphaModFix/>
          </a:blip>
          <a:srcRect b="0" l="0" r="0" t="0"/>
          <a:stretch/>
        </p:blipFill>
        <p:spPr>
          <a:xfrm>
            <a:off x="8709589" y="4823157"/>
            <a:ext cx="46648" cy="51734"/>
          </a:xfrm>
          <a:prstGeom prst="rect">
            <a:avLst/>
          </a:prstGeom>
          <a:noFill/>
          <a:ln>
            <a:noFill/>
          </a:ln>
        </p:spPr>
      </p:pic>
      <p:pic>
        <p:nvPicPr>
          <p:cNvPr descr="preencoded.png" id="3597" name="Google Shape;3597;p27"/>
          <p:cNvPicPr preferRelativeResize="0"/>
          <p:nvPr/>
        </p:nvPicPr>
        <p:blipFill rotWithShape="1">
          <a:blip r:embed="rId93">
            <a:alphaModFix/>
          </a:blip>
          <a:srcRect b="0" l="0" r="0" t="0"/>
          <a:stretch/>
        </p:blipFill>
        <p:spPr>
          <a:xfrm>
            <a:off x="8761363" y="4823122"/>
            <a:ext cx="46379" cy="51750"/>
          </a:xfrm>
          <a:prstGeom prst="rect">
            <a:avLst/>
          </a:prstGeom>
          <a:noFill/>
          <a:ln>
            <a:noFill/>
          </a:ln>
        </p:spPr>
      </p:pic>
      <p:pic>
        <p:nvPicPr>
          <p:cNvPr descr="preencoded.png" id="3598" name="Google Shape;3598;p27"/>
          <p:cNvPicPr preferRelativeResize="0"/>
          <p:nvPr/>
        </p:nvPicPr>
        <p:blipFill rotWithShape="1">
          <a:blip r:embed="rId93">
            <a:alphaModFix/>
          </a:blip>
          <a:srcRect b="0" l="0" r="0" t="0"/>
          <a:stretch/>
        </p:blipFill>
        <p:spPr>
          <a:xfrm>
            <a:off x="8581644" y="4726112"/>
            <a:ext cx="46462" cy="51741"/>
          </a:xfrm>
          <a:prstGeom prst="rect">
            <a:avLst/>
          </a:prstGeom>
          <a:noFill/>
          <a:ln>
            <a:noFill/>
          </a:ln>
        </p:spPr>
      </p:pic>
      <p:pic>
        <p:nvPicPr>
          <p:cNvPr descr="preencoded.png" id="3599" name="Google Shape;3599;p27"/>
          <p:cNvPicPr preferRelativeResize="0"/>
          <p:nvPr/>
        </p:nvPicPr>
        <p:blipFill rotWithShape="1">
          <a:blip r:embed="rId94">
            <a:alphaModFix/>
          </a:blip>
          <a:srcRect b="0" l="0" r="0" t="0"/>
          <a:stretch/>
        </p:blipFill>
        <p:spPr>
          <a:xfrm>
            <a:off x="8685684" y="4727735"/>
            <a:ext cx="29096" cy="50113"/>
          </a:xfrm>
          <a:prstGeom prst="rect">
            <a:avLst/>
          </a:prstGeom>
          <a:noFill/>
          <a:ln>
            <a:noFill/>
          </a:ln>
        </p:spPr>
      </p:pic>
      <p:pic>
        <p:nvPicPr>
          <p:cNvPr descr="preencoded.png" id="3600" name="Google Shape;3600;p27"/>
          <p:cNvPicPr preferRelativeResize="0"/>
          <p:nvPr/>
        </p:nvPicPr>
        <p:blipFill rotWithShape="1">
          <a:blip r:embed="rId94">
            <a:alphaModFix/>
          </a:blip>
          <a:srcRect b="0" l="0" r="0" t="0"/>
          <a:stretch/>
        </p:blipFill>
        <p:spPr>
          <a:xfrm>
            <a:off x="8469455" y="4824771"/>
            <a:ext cx="29096" cy="50109"/>
          </a:xfrm>
          <a:prstGeom prst="rect">
            <a:avLst/>
          </a:prstGeom>
          <a:noFill/>
          <a:ln>
            <a:noFill/>
          </a:ln>
        </p:spPr>
      </p:pic>
      <p:pic>
        <p:nvPicPr>
          <p:cNvPr descr="preencoded.png" id="3601" name="Google Shape;3601;p27"/>
          <p:cNvPicPr preferRelativeResize="0"/>
          <p:nvPr/>
        </p:nvPicPr>
        <p:blipFill rotWithShape="1">
          <a:blip r:embed="rId95">
            <a:alphaModFix/>
          </a:blip>
          <a:srcRect b="0" l="0" r="0" t="0"/>
          <a:stretch/>
        </p:blipFill>
        <p:spPr>
          <a:xfrm>
            <a:off x="8436183" y="4727735"/>
            <a:ext cx="29096" cy="50109"/>
          </a:xfrm>
          <a:prstGeom prst="rect">
            <a:avLst/>
          </a:prstGeom>
          <a:noFill/>
          <a:ln>
            <a:noFill/>
          </a:ln>
        </p:spPr>
      </p:pic>
      <p:pic>
        <p:nvPicPr>
          <p:cNvPr descr="preencoded.png" id="3602" name="Google Shape;3602;p27"/>
          <p:cNvPicPr preferRelativeResize="0"/>
          <p:nvPr/>
        </p:nvPicPr>
        <p:blipFill rotWithShape="1">
          <a:blip r:embed="rId96">
            <a:alphaModFix/>
          </a:blip>
          <a:srcRect b="0" l="0" r="0" t="0"/>
          <a:stretch/>
        </p:blipFill>
        <p:spPr>
          <a:xfrm>
            <a:off x="8365415" y="4824771"/>
            <a:ext cx="28603" cy="50109"/>
          </a:xfrm>
          <a:prstGeom prst="rect">
            <a:avLst/>
          </a:prstGeom>
          <a:noFill/>
          <a:ln>
            <a:noFill/>
          </a:ln>
        </p:spPr>
      </p:pic>
      <p:pic>
        <p:nvPicPr>
          <p:cNvPr descr="preencoded.png" id="3603" name="Google Shape;3603;p27"/>
          <p:cNvPicPr preferRelativeResize="0"/>
          <p:nvPr/>
        </p:nvPicPr>
        <p:blipFill rotWithShape="1">
          <a:blip r:embed="rId97">
            <a:alphaModFix/>
          </a:blip>
          <a:srcRect b="0" l="0" r="0" t="0"/>
          <a:stretch/>
        </p:blipFill>
        <p:spPr>
          <a:xfrm>
            <a:off x="8372717" y="4802458"/>
            <a:ext cx="11906" cy="12039"/>
          </a:xfrm>
          <a:prstGeom prst="rect">
            <a:avLst/>
          </a:prstGeom>
          <a:noFill/>
          <a:ln>
            <a:noFill/>
          </a:ln>
        </p:spPr>
      </p:pic>
      <p:pic>
        <p:nvPicPr>
          <p:cNvPr descr="preencoded.png" id="3604" name="Google Shape;3604;p27"/>
          <p:cNvPicPr preferRelativeResize="0"/>
          <p:nvPr/>
        </p:nvPicPr>
        <p:blipFill rotWithShape="1">
          <a:blip r:embed="rId97">
            <a:alphaModFix/>
          </a:blip>
          <a:srcRect b="0" l="0" r="0" t="0"/>
          <a:stretch/>
        </p:blipFill>
        <p:spPr>
          <a:xfrm>
            <a:off x="8477148" y="4802356"/>
            <a:ext cx="12278" cy="12339"/>
          </a:xfrm>
          <a:prstGeom prst="rect">
            <a:avLst/>
          </a:prstGeom>
          <a:noFill/>
          <a:ln>
            <a:noFill/>
          </a:ln>
        </p:spPr>
      </p:pic>
      <p:pic>
        <p:nvPicPr>
          <p:cNvPr descr="preencoded.png" id="3605" name="Google Shape;3605;p27"/>
          <p:cNvPicPr preferRelativeResize="0"/>
          <p:nvPr/>
        </p:nvPicPr>
        <p:blipFill rotWithShape="1">
          <a:blip r:embed="rId97">
            <a:alphaModFix/>
          </a:blip>
          <a:srcRect b="0" l="0" r="0" t="0"/>
          <a:stretch/>
        </p:blipFill>
        <p:spPr>
          <a:xfrm>
            <a:off x="8443513" y="4705399"/>
            <a:ext cx="11943" cy="11953"/>
          </a:xfrm>
          <a:prstGeom prst="rect">
            <a:avLst/>
          </a:prstGeom>
          <a:noFill/>
          <a:ln>
            <a:noFill/>
          </a:ln>
        </p:spPr>
      </p:pic>
      <p:pic>
        <p:nvPicPr>
          <p:cNvPr descr="preencoded.png" id="3606" name="Google Shape;3606;p27"/>
          <p:cNvPicPr preferRelativeResize="0"/>
          <p:nvPr/>
        </p:nvPicPr>
        <p:blipFill rotWithShape="1">
          <a:blip r:embed="rId97">
            <a:alphaModFix/>
          </a:blip>
          <a:srcRect b="0" l="0" r="0" t="0"/>
          <a:stretch/>
        </p:blipFill>
        <p:spPr>
          <a:xfrm>
            <a:off x="8693414" y="4705359"/>
            <a:ext cx="11925" cy="12034"/>
          </a:xfrm>
          <a:prstGeom prst="rect">
            <a:avLst/>
          </a:prstGeom>
          <a:noFill/>
          <a:ln>
            <a:noFill/>
          </a:ln>
        </p:spPr>
      </p:pic>
      <p:sp>
        <p:nvSpPr>
          <p:cNvPr id="3607" name="Google Shape;3607;p27"/>
          <p:cNvSpPr/>
          <p:nvPr/>
        </p:nvSpPr>
        <p:spPr>
          <a:xfrm>
            <a:off x="209550" y="347662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608" name="Google Shape;3608;p27"/>
          <p:cNvSpPr/>
          <p:nvPr/>
        </p:nvSpPr>
        <p:spPr>
          <a:xfrm>
            <a:off x="3371850" y="347662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3609" name="Google Shape;3609;p27"/>
          <p:cNvSpPr/>
          <p:nvPr/>
        </p:nvSpPr>
        <p:spPr>
          <a:xfrm>
            <a:off x="6534150" y="3476625"/>
            <a:ext cx="28575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3610" name="Google Shape;3610;p27"/>
          <p:cNvSpPr/>
          <p:nvPr/>
        </p:nvSpPr>
        <p:spPr>
          <a:xfrm>
            <a:off x="209550" y="239077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611" name="Google Shape;3611;p27"/>
          <p:cNvSpPr/>
          <p:nvPr/>
        </p:nvSpPr>
        <p:spPr>
          <a:xfrm>
            <a:off x="3371850" y="239077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3612" name="Google Shape;3612;p27"/>
          <p:cNvSpPr/>
          <p:nvPr/>
        </p:nvSpPr>
        <p:spPr>
          <a:xfrm>
            <a:off x="6534150" y="2390775"/>
            <a:ext cx="28575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3613" name="Google Shape;3613;p27"/>
          <p:cNvSpPr/>
          <p:nvPr/>
        </p:nvSpPr>
        <p:spPr>
          <a:xfrm>
            <a:off x="209550" y="130492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3614" name="Google Shape;3614;p27"/>
          <p:cNvSpPr/>
          <p:nvPr/>
        </p:nvSpPr>
        <p:spPr>
          <a:xfrm>
            <a:off x="3371850" y="130492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3615" name="Google Shape;3615;p27"/>
          <p:cNvSpPr/>
          <p:nvPr/>
        </p:nvSpPr>
        <p:spPr>
          <a:xfrm>
            <a:off x="6534150" y="1304925"/>
            <a:ext cx="28575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3616" name="Google Shape;3616;p27"/>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3617" name="Google Shape;3617;p27"/>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3618" name="Google Shape;3618;p27"/>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23" name="Shape 3623"/>
        <p:cNvGrpSpPr/>
        <p:nvPr/>
      </p:nvGrpSpPr>
      <p:grpSpPr>
        <a:xfrm>
          <a:off x="0" y="0"/>
          <a:ext cx="0" cy="0"/>
          <a:chOff x="0" y="0"/>
          <a:chExt cx="0" cy="0"/>
        </a:xfrm>
      </p:grpSpPr>
      <p:sp>
        <p:nvSpPr>
          <p:cNvPr id="3624" name="Google Shape;3624;p2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5" name="Google Shape;3625;p28"/>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6" name="Google Shape;3626;p28"/>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7" name="Google Shape;3627;p28"/>
          <p:cNvSpPr/>
          <p:nvPr/>
        </p:nvSpPr>
        <p:spPr>
          <a:xfrm>
            <a:off x="209550" y="1933575"/>
            <a:ext cx="8724900"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8" name="Google Shape;3628;p28"/>
          <p:cNvSpPr/>
          <p:nvPr/>
        </p:nvSpPr>
        <p:spPr>
          <a:xfrm>
            <a:off x="209550"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9" name="Google Shape;3629;p28"/>
          <p:cNvSpPr/>
          <p:nvPr/>
        </p:nvSpPr>
        <p:spPr>
          <a:xfrm>
            <a:off x="2462213"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0" name="Google Shape;3630;p28"/>
          <p:cNvSpPr/>
          <p:nvPr/>
        </p:nvSpPr>
        <p:spPr>
          <a:xfrm>
            <a:off x="4714875"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1" name="Google Shape;3631;p28"/>
          <p:cNvSpPr/>
          <p:nvPr/>
        </p:nvSpPr>
        <p:spPr>
          <a:xfrm>
            <a:off x="6967538"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2" name="Google Shape;3632;p28"/>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3" name="Google Shape;3633;p28"/>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634" name="Google Shape;3634;p28"/>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3635" name="Google Shape;3635;p28"/>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636" name="Google Shape;3636;p28"/>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3637" name="Google Shape;3637;p28"/>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3638" name="Google Shape;3638;p28"/>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639" name="Google Shape;3639;p28"/>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3640" name="Google Shape;3640;p28"/>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641" name="Google Shape;3641;p28"/>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642" name="Google Shape;3642;p28"/>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3643" name="Google Shape;3643;p28"/>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3644" name="Google Shape;3644;p28"/>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3645" name="Google Shape;3645;p28"/>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646" name="Google Shape;3646;p28"/>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3647" name="Google Shape;3647;p28"/>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3648" name="Google Shape;3648;p28"/>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649" name="Google Shape;3649;p28"/>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3650" name="Google Shape;3650;p28"/>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3651" name="Google Shape;3651;p28"/>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3652" name="Google Shape;3652;p28"/>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3653" name="Google Shape;3653;p28"/>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3654" name="Google Shape;3654;p28"/>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3655" name="Google Shape;3655;p28"/>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3656" name="Google Shape;3656;p28"/>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3657" name="Google Shape;3657;p28"/>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3658" name="Google Shape;3658;p28"/>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3659" name="Google Shape;3659;p28"/>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3660" name="Google Shape;3660;p28"/>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3661" name="Google Shape;3661;p28"/>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662" name="Google Shape;3662;p28"/>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3663" name="Google Shape;3663;p28"/>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664" name="Google Shape;3664;p28"/>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3665" name="Google Shape;3665;p28"/>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3666" name="Google Shape;3666;p28"/>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3667" name="Google Shape;3667;p28"/>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3668" name="Google Shape;3668;p28"/>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669" name="Google Shape;3669;p28"/>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3670" name="Google Shape;3670;p28"/>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3671" name="Google Shape;3671;p28"/>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3672" name="Google Shape;3672;p28"/>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3673" name="Google Shape;3673;p28"/>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3674" name="Google Shape;3674;p28"/>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675" name="Google Shape;3675;p28"/>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676" name="Google Shape;3676;p28"/>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3677" name="Google Shape;3677;p28"/>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3678" name="Google Shape;3678;p28"/>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679" name="Google Shape;3679;p28"/>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3680" name="Google Shape;3680;p28"/>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3681" name="Google Shape;3681;p28"/>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3682" name="Google Shape;3682;p28"/>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3683" name="Google Shape;3683;p28"/>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3684" name="Google Shape;3684;p28"/>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3685" name="Google Shape;3685;p28"/>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3686" name="Google Shape;3686;p28"/>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687" name="Google Shape;3687;p28"/>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3688" name="Google Shape;3688;p28"/>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3689" name="Google Shape;3689;p28"/>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690" name="Google Shape;3690;p28"/>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691" name="Google Shape;3691;p28"/>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692" name="Google Shape;3692;p28"/>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693" name="Google Shape;3693;p28"/>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3694" name="Google Shape;3694;p28"/>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3695" name="Google Shape;3695;p28"/>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3696" name="Google Shape;3696;p28"/>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3697" name="Google Shape;3697;p28"/>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698" name="Google Shape;3698;p28"/>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3699" name="Google Shape;3699;p28"/>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3700" name="Google Shape;3700;p28"/>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701" name="Google Shape;3701;p28"/>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702" name="Google Shape;3702;p28"/>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703" name="Google Shape;3703;p28"/>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704" name="Google Shape;3704;p28"/>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3705" name="Google Shape;3705;p28"/>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3706" name="Google Shape;3706;p28"/>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3707" name="Google Shape;3707;p28"/>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3708" name="Google Shape;3708;p28"/>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3709" name="Google Shape;3709;p28"/>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710" name="Google Shape;3710;p28"/>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3711" name="Google Shape;3711;p28"/>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3712" name="Google Shape;3712;p28"/>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3713" name="Google Shape;3713;p28"/>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3714" name="Google Shape;3714;p28"/>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3715" name="Google Shape;3715;p28"/>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3716" name="Google Shape;3716;p28"/>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3717" name="Google Shape;3717;p28"/>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3718" name="Google Shape;3718;p28"/>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3719" name="Google Shape;3719;p28"/>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3720" name="Google Shape;3720;p28"/>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3721" name="Google Shape;3721;p28"/>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3722" name="Google Shape;3722;p28"/>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723" name="Google Shape;3723;p28"/>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3724" name="Google Shape;3724;p28"/>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3725" name="Google Shape;3725;p28"/>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3726" name="Google Shape;3726;p28"/>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3727" name="Google Shape;3727;p28"/>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3728" name="Google Shape;3728;p28"/>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3729" name="Google Shape;3729;p28"/>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730" name="Google Shape;3730;p28"/>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3731" name="Google Shape;3731;p28"/>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3732" name="Google Shape;3732;p28"/>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3733" name="Google Shape;3733;p28"/>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3734" name="Google Shape;3734;p28"/>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735" name="Google Shape;3735;p28"/>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3736" name="Google Shape;3736;p28"/>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3737" name="Google Shape;3737;p28"/>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3738" name="Google Shape;3738;p28"/>
          <p:cNvSpPr/>
          <p:nvPr/>
        </p:nvSpPr>
        <p:spPr>
          <a:xfrm>
            <a:off x="6967538"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739" name="Google Shape;3739;p28"/>
          <p:cNvSpPr/>
          <p:nvPr/>
        </p:nvSpPr>
        <p:spPr>
          <a:xfrm>
            <a:off x="6967539" y="2257424"/>
            <a:ext cx="1848916" cy="1195459"/>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A5A5A5"/>
              </a:solidFill>
              <a:latin typeface="Calibri"/>
              <a:ea typeface="Calibri"/>
              <a:cs typeface="Calibri"/>
              <a:sym typeface="Calibri"/>
            </a:endParaRPr>
          </a:p>
        </p:txBody>
      </p:sp>
      <p:sp>
        <p:nvSpPr>
          <p:cNvPr id="3740" name="Google Shape;3740;p28"/>
          <p:cNvSpPr/>
          <p:nvPr/>
        </p:nvSpPr>
        <p:spPr>
          <a:xfrm>
            <a:off x="4714875"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741" name="Google Shape;3741;p28"/>
          <p:cNvSpPr/>
          <p:nvPr/>
        </p:nvSpPr>
        <p:spPr>
          <a:xfrm>
            <a:off x="4714876" y="2257424"/>
            <a:ext cx="1848916" cy="1195459"/>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A5A5A5"/>
              </a:solidFill>
              <a:latin typeface="Calibri"/>
              <a:ea typeface="Calibri"/>
              <a:cs typeface="Calibri"/>
              <a:sym typeface="Calibri"/>
            </a:endParaRPr>
          </a:p>
        </p:txBody>
      </p:sp>
      <p:sp>
        <p:nvSpPr>
          <p:cNvPr id="3742" name="Google Shape;3742;p28"/>
          <p:cNvSpPr/>
          <p:nvPr/>
        </p:nvSpPr>
        <p:spPr>
          <a:xfrm>
            <a:off x="2462213"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743" name="Google Shape;3743;p28"/>
          <p:cNvSpPr/>
          <p:nvPr/>
        </p:nvSpPr>
        <p:spPr>
          <a:xfrm>
            <a:off x="2462214" y="2257424"/>
            <a:ext cx="1848916" cy="1195459"/>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A5A5A5"/>
              </a:solidFill>
              <a:latin typeface="Calibri"/>
              <a:ea typeface="Calibri"/>
              <a:cs typeface="Calibri"/>
              <a:sym typeface="Calibri"/>
            </a:endParaRPr>
          </a:p>
        </p:txBody>
      </p:sp>
      <p:sp>
        <p:nvSpPr>
          <p:cNvPr id="3744" name="Google Shape;3744;p28"/>
          <p:cNvSpPr/>
          <p:nvPr/>
        </p:nvSpPr>
        <p:spPr>
          <a:xfrm>
            <a:off x="209550"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745" name="Google Shape;3745;p28"/>
          <p:cNvSpPr/>
          <p:nvPr/>
        </p:nvSpPr>
        <p:spPr>
          <a:xfrm>
            <a:off x="209551" y="2257424"/>
            <a:ext cx="1848916" cy="1195459"/>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A5A5A5"/>
              </a:solidFill>
              <a:latin typeface="Calibri"/>
              <a:ea typeface="Calibri"/>
              <a:cs typeface="Calibri"/>
              <a:sym typeface="Calibri"/>
            </a:endParaRPr>
          </a:p>
        </p:txBody>
      </p:sp>
      <p:sp>
        <p:nvSpPr>
          <p:cNvPr id="3746" name="Google Shape;3746;p28"/>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3747" name="Google Shape;3747;p28"/>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3748" name="Google Shape;3748;p28"/>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A5A5A5"/>
              </a:buClr>
              <a:buSzPts val="2250"/>
              <a:buFont typeface="Helvetica Neue"/>
              <a:buNone/>
            </a:pPr>
            <a:r>
              <a:rPr b="0" i="0" lang="en-US" sz="2250" u="none" cap="none" strike="noStrike">
                <a:solidFill>
                  <a:srgbClr val="A5A5A5"/>
                </a:solidFill>
                <a:latin typeface="Helvetica Neue"/>
                <a:ea typeface="Helvetica Neue"/>
                <a:cs typeface="Helvetica Neue"/>
                <a:sym typeface="Helvetica Neue"/>
              </a:rPr>
              <a:t>Subtítulo</a:t>
            </a:r>
            <a:endParaRPr b="0" i="0" sz="2250" u="none" cap="none" strike="noStrike">
              <a:solidFill>
                <a:srgbClr val="A5A5A5"/>
              </a:solidFill>
              <a:latin typeface="Helvetica Neue"/>
              <a:ea typeface="Helvetica Neue"/>
              <a:cs typeface="Helvetica Neue"/>
              <a:sym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53" name="Shape 3753"/>
        <p:cNvGrpSpPr/>
        <p:nvPr/>
      </p:nvGrpSpPr>
      <p:grpSpPr>
        <a:xfrm>
          <a:off x="0" y="0"/>
          <a:ext cx="0" cy="0"/>
          <a:chOff x="0" y="0"/>
          <a:chExt cx="0" cy="0"/>
        </a:xfrm>
      </p:grpSpPr>
      <p:sp>
        <p:nvSpPr>
          <p:cNvPr id="3754" name="Google Shape;3754;p2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5" name="Google Shape;3755;p29"/>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6" name="Google Shape;3756;p29"/>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7" name="Google Shape;3757;p29"/>
          <p:cNvSpPr/>
          <p:nvPr/>
        </p:nvSpPr>
        <p:spPr>
          <a:xfrm>
            <a:off x="209550" y="1933575"/>
            <a:ext cx="872490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8" name="Google Shape;3758;p29"/>
          <p:cNvSpPr/>
          <p:nvPr/>
        </p:nvSpPr>
        <p:spPr>
          <a:xfrm>
            <a:off x="209550"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9" name="Google Shape;3759;p29"/>
          <p:cNvSpPr/>
          <p:nvPr/>
        </p:nvSpPr>
        <p:spPr>
          <a:xfrm>
            <a:off x="1996436"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0" name="Google Shape;3760;p29"/>
          <p:cNvSpPr/>
          <p:nvPr/>
        </p:nvSpPr>
        <p:spPr>
          <a:xfrm>
            <a:off x="3783332"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1" name="Google Shape;3761;p29"/>
          <p:cNvSpPr/>
          <p:nvPr/>
        </p:nvSpPr>
        <p:spPr>
          <a:xfrm>
            <a:off x="5570218"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2" name="Google Shape;3762;p29"/>
          <p:cNvSpPr/>
          <p:nvPr/>
        </p:nvSpPr>
        <p:spPr>
          <a:xfrm>
            <a:off x="7357114"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3" name="Google Shape;3763;p29"/>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4" name="Google Shape;3764;p29"/>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765" name="Google Shape;3765;p29"/>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3766" name="Google Shape;3766;p29"/>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767" name="Google Shape;3767;p29"/>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3768" name="Google Shape;3768;p29"/>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3769" name="Google Shape;3769;p29"/>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770" name="Google Shape;3770;p29"/>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3771" name="Google Shape;3771;p29"/>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772" name="Google Shape;3772;p29"/>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773" name="Google Shape;3773;p29"/>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3774" name="Google Shape;3774;p29"/>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3775" name="Google Shape;3775;p29"/>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3776" name="Google Shape;3776;p29"/>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777" name="Google Shape;3777;p29"/>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3778" name="Google Shape;3778;p29"/>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3779" name="Google Shape;3779;p29"/>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780" name="Google Shape;3780;p29"/>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3781" name="Google Shape;3781;p29"/>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3782" name="Google Shape;3782;p29"/>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3783" name="Google Shape;3783;p29"/>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3784" name="Google Shape;3784;p29"/>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3785" name="Google Shape;3785;p29"/>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3786" name="Google Shape;3786;p29"/>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3787" name="Google Shape;3787;p29"/>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3788" name="Google Shape;3788;p29"/>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3789" name="Google Shape;3789;p29"/>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3790" name="Google Shape;3790;p29"/>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3791" name="Google Shape;3791;p29"/>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3792" name="Google Shape;3792;p29"/>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793" name="Google Shape;3793;p29"/>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3794" name="Google Shape;3794;p29"/>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795" name="Google Shape;3795;p29"/>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3796" name="Google Shape;3796;p29"/>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3797" name="Google Shape;3797;p29"/>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3798" name="Google Shape;3798;p29"/>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3799" name="Google Shape;3799;p29"/>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800" name="Google Shape;3800;p29"/>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3801" name="Google Shape;3801;p29"/>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3802" name="Google Shape;3802;p29"/>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3803" name="Google Shape;3803;p29"/>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3804" name="Google Shape;3804;p29"/>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3805" name="Google Shape;3805;p29"/>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806" name="Google Shape;3806;p29"/>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807" name="Google Shape;3807;p29"/>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3808" name="Google Shape;3808;p29"/>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3809" name="Google Shape;3809;p29"/>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810" name="Google Shape;3810;p29"/>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3811" name="Google Shape;3811;p29"/>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3812" name="Google Shape;3812;p29"/>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3813" name="Google Shape;3813;p29"/>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3814" name="Google Shape;3814;p29"/>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3815" name="Google Shape;3815;p29"/>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3816" name="Google Shape;3816;p29"/>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3817" name="Google Shape;3817;p29"/>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818" name="Google Shape;3818;p29"/>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3819" name="Google Shape;3819;p29"/>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3820" name="Google Shape;3820;p29"/>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821" name="Google Shape;3821;p29"/>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822" name="Google Shape;3822;p29"/>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823" name="Google Shape;3823;p29"/>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824" name="Google Shape;3824;p29"/>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3825" name="Google Shape;3825;p29"/>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3826" name="Google Shape;3826;p29"/>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3827" name="Google Shape;3827;p29"/>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3828" name="Google Shape;3828;p29"/>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829" name="Google Shape;3829;p29"/>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3830" name="Google Shape;3830;p29"/>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3831" name="Google Shape;3831;p29"/>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832" name="Google Shape;3832;p29"/>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833" name="Google Shape;3833;p29"/>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834" name="Google Shape;3834;p29"/>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835" name="Google Shape;3835;p29"/>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3836" name="Google Shape;3836;p29"/>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3837" name="Google Shape;3837;p29"/>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3838" name="Google Shape;3838;p29"/>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3839" name="Google Shape;3839;p29"/>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3840" name="Google Shape;3840;p29"/>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841" name="Google Shape;3841;p29"/>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3842" name="Google Shape;3842;p29"/>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3843" name="Google Shape;3843;p29"/>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3844" name="Google Shape;3844;p29"/>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3845" name="Google Shape;3845;p29"/>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3846" name="Google Shape;3846;p29"/>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3847" name="Google Shape;3847;p29"/>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3848" name="Google Shape;3848;p29"/>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3849" name="Google Shape;3849;p29"/>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3850" name="Google Shape;3850;p29"/>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3851" name="Google Shape;3851;p29"/>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3852" name="Google Shape;3852;p29"/>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3853" name="Google Shape;3853;p29"/>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854" name="Google Shape;3854;p29"/>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3855" name="Google Shape;3855;p29"/>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3856" name="Google Shape;3856;p29"/>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3857" name="Google Shape;3857;p29"/>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3858" name="Google Shape;3858;p29"/>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3859" name="Google Shape;3859;p29"/>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3860" name="Google Shape;3860;p29"/>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861" name="Google Shape;3861;p29"/>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3862" name="Google Shape;3862;p29"/>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3863" name="Google Shape;3863;p29"/>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3864" name="Google Shape;3864;p29"/>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3865" name="Google Shape;3865;p29"/>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866" name="Google Shape;3866;p29"/>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3867" name="Google Shape;3867;p29"/>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3868" name="Google Shape;3868;p29"/>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3869" name="Google Shape;3869;p29"/>
          <p:cNvSpPr/>
          <p:nvPr/>
        </p:nvSpPr>
        <p:spPr>
          <a:xfrm>
            <a:off x="7357114"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870" name="Google Shape;3870;p29"/>
          <p:cNvSpPr/>
          <p:nvPr/>
        </p:nvSpPr>
        <p:spPr>
          <a:xfrm>
            <a:off x="7357114"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3871" name="Google Shape;3871;p29"/>
          <p:cNvSpPr/>
          <p:nvPr/>
        </p:nvSpPr>
        <p:spPr>
          <a:xfrm>
            <a:off x="5570218"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872" name="Google Shape;3872;p29"/>
          <p:cNvSpPr/>
          <p:nvPr/>
        </p:nvSpPr>
        <p:spPr>
          <a:xfrm>
            <a:off x="5570218"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3873" name="Google Shape;3873;p29"/>
          <p:cNvSpPr/>
          <p:nvPr/>
        </p:nvSpPr>
        <p:spPr>
          <a:xfrm>
            <a:off x="3783332"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874" name="Google Shape;3874;p29"/>
          <p:cNvSpPr/>
          <p:nvPr/>
        </p:nvSpPr>
        <p:spPr>
          <a:xfrm>
            <a:off x="3783332"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3875" name="Google Shape;3875;p29"/>
          <p:cNvSpPr/>
          <p:nvPr/>
        </p:nvSpPr>
        <p:spPr>
          <a:xfrm>
            <a:off x="1996436"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876" name="Google Shape;3876;p29"/>
          <p:cNvSpPr/>
          <p:nvPr/>
        </p:nvSpPr>
        <p:spPr>
          <a:xfrm>
            <a:off x="1996436"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3877" name="Google Shape;3877;p29"/>
          <p:cNvSpPr/>
          <p:nvPr/>
        </p:nvSpPr>
        <p:spPr>
          <a:xfrm>
            <a:off x="209550"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DE0"/>
              </a:buClr>
              <a:buSzPts val="900"/>
              <a:buFont typeface="Helvetica Neue"/>
              <a:buNone/>
            </a:pPr>
            <a:r>
              <a:rPr b="0" i="0" lang="en-US" sz="900" u="none" cap="none" strike="noStrike">
                <a:solidFill>
                  <a:srgbClr val="009DE0"/>
                </a:solidFill>
                <a:latin typeface="Helvetica Neue"/>
                <a:ea typeface="Helvetica Neue"/>
                <a:cs typeface="Helvetica Neue"/>
                <a:sym typeface="Helvetica Neue"/>
              </a:rPr>
              <a:t>Título de sección</a:t>
            </a:r>
            <a:endParaRPr b="0" i="0" sz="900" u="none" cap="none" strike="noStrike">
              <a:solidFill>
                <a:srgbClr val="009DE0"/>
              </a:solidFill>
              <a:latin typeface="Helvetica Neue"/>
              <a:ea typeface="Helvetica Neue"/>
              <a:cs typeface="Helvetica Neue"/>
              <a:sym typeface="Helvetica Neue"/>
            </a:endParaRPr>
          </a:p>
        </p:txBody>
      </p:sp>
      <p:sp>
        <p:nvSpPr>
          <p:cNvPr id="3878" name="Google Shape;3878;p29"/>
          <p:cNvSpPr/>
          <p:nvPr/>
        </p:nvSpPr>
        <p:spPr>
          <a:xfrm>
            <a:off x="209550"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3879" name="Google Shape;3879;p29"/>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3880" name="Google Shape;3880;p29"/>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3881" name="Google Shape;3881;p29"/>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6" name="Shape 256"/>
        <p:cNvGrpSpPr/>
        <p:nvPr/>
      </p:nvGrpSpPr>
      <p:grpSpPr>
        <a:xfrm>
          <a:off x="0" y="0"/>
          <a:ext cx="0" cy="0"/>
          <a:chOff x="0" y="0"/>
          <a:chExt cx="0" cy="0"/>
        </a:xfrm>
      </p:grpSpPr>
      <p:sp>
        <p:nvSpPr>
          <p:cNvPr id="257" name="Google Shape;257;p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3"/>
          <p:cNvSpPr/>
          <p:nvPr/>
        </p:nvSpPr>
        <p:spPr>
          <a:xfrm>
            <a:off x="7905750" y="4572000"/>
            <a:ext cx="1086000" cy="45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 name="Google Shape;259;p3"/>
          <p:cNvSpPr/>
          <p:nvPr/>
        </p:nvSpPr>
        <p:spPr>
          <a:xfrm>
            <a:off x="209550" y="190500"/>
            <a:ext cx="8724900" cy="51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60" name="Google Shape;260;p3"/>
          <p:cNvPicPr preferRelativeResize="0"/>
          <p:nvPr/>
        </p:nvPicPr>
        <p:blipFill rotWithShape="1">
          <a:blip r:embed="rId3">
            <a:alphaModFix/>
          </a:blip>
          <a:srcRect b="0" l="0" r="0" t="0"/>
          <a:stretch/>
        </p:blipFill>
        <p:spPr>
          <a:xfrm>
            <a:off x="7949145" y="4626194"/>
            <a:ext cx="284797" cy="329015"/>
          </a:xfrm>
          <a:prstGeom prst="rect">
            <a:avLst/>
          </a:prstGeom>
          <a:noFill/>
          <a:ln>
            <a:noFill/>
          </a:ln>
        </p:spPr>
      </p:pic>
      <p:pic>
        <p:nvPicPr>
          <p:cNvPr descr="preencoded.png" id="261" name="Google Shape;261;p3"/>
          <p:cNvPicPr preferRelativeResize="0"/>
          <p:nvPr/>
        </p:nvPicPr>
        <p:blipFill rotWithShape="1">
          <a:blip r:embed="rId4">
            <a:alphaModFix/>
          </a:blip>
          <a:srcRect b="0" l="0" r="0" t="0"/>
          <a:stretch/>
        </p:blipFill>
        <p:spPr>
          <a:xfrm>
            <a:off x="7977071" y="4850871"/>
            <a:ext cx="7609" cy="7667"/>
          </a:xfrm>
          <a:prstGeom prst="rect">
            <a:avLst/>
          </a:prstGeom>
          <a:noFill/>
          <a:ln>
            <a:noFill/>
          </a:ln>
        </p:spPr>
      </p:pic>
      <p:pic>
        <p:nvPicPr>
          <p:cNvPr descr="preencoded.png" id="262" name="Google Shape;262;p3"/>
          <p:cNvPicPr preferRelativeResize="0"/>
          <p:nvPr/>
        </p:nvPicPr>
        <p:blipFill rotWithShape="1">
          <a:blip r:embed="rId5">
            <a:alphaModFix/>
          </a:blip>
          <a:srcRect b="0" l="0" r="0" t="0"/>
          <a:stretch/>
        </p:blipFill>
        <p:spPr>
          <a:xfrm>
            <a:off x="7983148" y="4864903"/>
            <a:ext cx="14318" cy="13104"/>
          </a:xfrm>
          <a:prstGeom prst="rect">
            <a:avLst/>
          </a:prstGeom>
          <a:noFill/>
          <a:ln>
            <a:noFill/>
          </a:ln>
        </p:spPr>
      </p:pic>
      <p:pic>
        <p:nvPicPr>
          <p:cNvPr descr="preencoded.png" id="263" name="Google Shape;263;p3"/>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264" name="Google Shape;264;p3"/>
          <p:cNvPicPr preferRelativeResize="0"/>
          <p:nvPr/>
        </p:nvPicPr>
        <p:blipFill rotWithShape="1">
          <a:blip r:embed="rId7">
            <a:alphaModFix/>
          </a:blip>
          <a:srcRect b="0" l="0" r="0" t="0"/>
          <a:stretch/>
        </p:blipFill>
        <p:spPr>
          <a:xfrm>
            <a:off x="7995412" y="4886232"/>
            <a:ext cx="17885" cy="16925"/>
          </a:xfrm>
          <a:prstGeom prst="rect">
            <a:avLst/>
          </a:prstGeom>
          <a:noFill/>
          <a:ln>
            <a:noFill/>
          </a:ln>
        </p:spPr>
      </p:pic>
      <p:pic>
        <p:nvPicPr>
          <p:cNvPr descr="preencoded.png" id="265" name="Google Shape;265;p3"/>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266" name="Google Shape;266;p3"/>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267" name="Google Shape;267;p3"/>
          <p:cNvPicPr preferRelativeResize="0"/>
          <p:nvPr/>
        </p:nvPicPr>
        <p:blipFill rotWithShape="1">
          <a:blip r:embed="rId10">
            <a:alphaModFix/>
          </a:blip>
          <a:srcRect b="0" l="0" r="0" t="0"/>
          <a:stretch/>
        </p:blipFill>
        <p:spPr>
          <a:xfrm>
            <a:off x="8037263" y="4918837"/>
            <a:ext cx="11246" cy="13532"/>
          </a:xfrm>
          <a:prstGeom prst="rect">
            <a:avLst/>
          </a:prstGeom>
          <a:noFill/>
          <a:ln>
            <a:noFill/>
          </a:ln>
        </p:spPr>
      </p:pic>
      <p:pic>
        <p:nvPicPr>
          <p:cNvPr descr="preencoded.png" id="268" name="Google Shape;268;p3"/>
          <p:cNvPicPr preferRelativeResize="0"/>
          <p:nvPr/>
        </p:nvPicPr>
        <p:blipFill rotWithShape="1">
          <a:blip r:embed="rId11">
            <a:alphaModFix/>
          </a:blip>
          <a:srcRect b="0" l="0" r="0" t="0"/>
          <a:stretch/>
        </p:blipFill>
        <p:spPr>
          <a:xfrm>
            <a:off x="8047113" y="4923206"/>
            <a:ext cx="16932" cy="15239"/>
          </a:xfrm>
          <a:prstGeom prst="rect">
            <a:avLst/>
          </a:prstGeom>
          <a:noFill/>
          <a:ln>
            <a:noFill/>
          </a:ln>
        </p:spPr>
      </p:pic>
      <p:pic>
        <p:nvPicPr>
          <p:cNvPr descr="preencoded.png" id="269" name="Google Shape;269;p3"/>
          <p:cNvPicPr preferRelativeResize="0"/>
          <p:nvPr/>
        </p:nvPicPr>
        <p:blipFill rotWithShape="1">
          <a:blip r:embed="rId12">
            <a:alphaModFix/>
          </a:blip>
          <a:srcRect b="0" l="0" r="0" t="0"/>
          <a:stretch/>
        </p:blipFill>
        <p:spPr>
          <a:xfrm>
            <a:off x="8070612" y="4929694"/>
            <a:ext cx="12304" cy="12669"/>
          </a:xfrm>
          <a:prstGeom prst="rect">
            <a:avLst/>
          </a:prstGeom>
          <a:noFill/>
          <a:ln>
            <a:noFill/>
          </a:ln>
        </p:spPr>
      </p:pic>
      <p:pic>
        <p:nvPicPr>
          <p:cNvPr descr="preencoded.png" id="270" name="Google Shape;270;p3"/>
          <p:cNvPicPr preferRelativeResize="0"/>
          <p:nvPr/>
        </p:nvPicPr>
        <p:blipFill rotWithShape="1">
          <a:blip r:embed="rId13">
            <a:alphaModFix/>
          </a:blip>
          <a:srcRect b="0" l="0" r="0" t="0"/>
          <a:stretch/>
        </p:blipFill>
        <p:spPr>
          <a:xfrm>
            <a:off x="8086495" y="4930969"/>
            <a:ext cx="12616" cy="12453"/>
          </a:xfrm>
          <a:prstGeom prst="rect">
            <a:avLst/>
          </a:prstGeom>
          <a:noFill/>
          <a:ln>
            <a:noFill/>
          </a:ln>
        </p:spPr>
      </p:pic>
      <p:pic>
        <p:nvPicPr>
          <p:cNvPr descr="preencoded.png" id="271" name="Google Shape;271;p3"/>
          <p:cNvPicPr preferRelativeResize="0"/>
          <p:nvPr/>
        </p:nvPicPr>
        <p:blipFill rotWithShape="1">
          <a:blip r:embed="rId14">
            <a:alphaModFix/>
          </a:blip>
          <a:srcRect b="0" l="0" r="0" t="0"/>
          <a:stretch/>
        </p:blipFill>
        <p:spPr>
          <a:xfrm>
            <a:off x="8101731" y="4928636"/>
            <a:ext cx="13899" cy="13953"/>
          </a:xfrm>
          <a:prstGeom prst="rect">
            <a:avLst/>
          </a:prstGeom>
          <a:noFill/>
          <a:ln>
            <a:noFill/>
          </a:ln>
        </p:spPr>
      </p:pic>
      <p:pic>
        <p:nvPicPr>
          <p:cNvPr descr="preencoded.png" id="272" name="Google Shape;272;p3"/>
          <p:cNvPicPr preferRelativeResize="0"/>
          <p:nvPr/>
        </p:nvPicPr>
        <p:blipFill rotWithShape="1">
          <a:blip r:embed="rId15">
            <a:alphaModFix/>
          </a:blip>
          <a:srcRect b="0" l="0" r="0" t="0"/>
          <a:stretch/>
        </p:blipFill>
        <p:spPr>
          <a:xfrm>
            <a:off x="8118856" y="4925220"/>
            <a:ext cx="12692" cy="12692"/>
          </a:xfrm>
          <a:prstGeom prst="rect">
            <a:avLst/>
          </a:prstGeom>
          <a:noFill/>
          <a:ln>
            <a:noFill/>
          </a:ln>
        </p:spPr>
      </p:pic>
      <p:pic>
        <p:nvPicPr>
          <p:cNvPr descr="preencoded.png" id="273" name="Google Shape;273;p3"/>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274" name="Google Shape;274;p3"/>
          <p:cNvPicPr preferRelativeResize="0"/>
          <p:nvPr/>
        </p:nvPicPr>
        <p:blipFill rotWithShape="1">
          <a:blip r:embed="rId17">
            <a:alphaModFix/>
          </a:blip>
          <a:srcRect b="0" l="0" r="0" t="0"/>
          <a:stretch/>
        </p:blipFill>
        <p:spPr>
          <a:xfrm>
            <a:off x="8157523" y="4905012"/>
            <a:ext cx="13655" cy="14469"/>
          </a:xfrm>
          <a:prstGeom prst="rect">
            <a:avLst/>
          </a:prstGeom>
          <a:noFill/>
          <a:ln>
            <a:noFill/>
          </a:ln>
        </p:spPr>
      </p:pic>
      <p:pic>
        <p:nvPicPr>
          <p:cNvPr descr="preencoded.png" id="275" name="Google Shape;275;p3"/>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276" name="Google Shape;276;p3"/>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277" name="Google Shape;277;p3"/>
          <p:cNvPicPr preferRelativeResize="0"/>
          <p:nvPr/>
        </p:nvPicPr>
        <p:blipFill rotWithShape="1">
          <a:blip r:embed="rId20">
            <a:alphaModFix/>
          </a:blip>
          <a:srcRect b="0" l="0" r="0" t="0"/>
          <a:stretch/>
        </p:blipFill>
        <p:spPr>
          <a:xfrm>
            <a:off x="8182689" y="4865331"/>
            <a:ext cx="19099" cy="21034"/>
          </a:xfrm>
          <a:prstGeom prst="rect">
            <a:avLst/>
          </a:prstGeom>
          <a:noFill/>
          <a:ln>
            <a:noFill/>
          </a:ln>
        </p:spPr>
      </p:pic>
      <p:pic>
        <p:nvPicPr>
          <p:cNvPr descr="preencoded.png" id="278" name="Google Shape;278;p3"/>
          <p:cNvPicPr preferRelativeResize="0"/>
          <p:nvPr/>
        </p:nvPicPr>
        <p:blipFill rotWithShape="1">
          <a:blip r:embed="rId4">
            <a:alphaModFix/>
          </a:blip>
          <a:srcRect b="0" l="0" r="0" t="0"/>
          <a:stretch/>
        </p:blipFill>
        <p:spPr>
          <a:xfrm>
            <a:off x="8197702" y="4850716"/>
            <a:ext cx="7607" cy="7667"/>
          </a:xfrm>
          <a:prstGeom prst="rect">
            <a:avLst/>
          </a:prstGeom>
          <a:noFill/>
          <a:ln>
            <a:noFill/>
          </a:ln>
        </p:spPr>
      </p:pic>
      <p:pic>
        <p:nvPicPr>
          <p:cNvPr descr="preencoded.png" id="279" name="Google Shape;279;p3"/>
          <p:cNvPicPr preferRelativeResize="0"/>
          <p:nvPr/>
        </p:nvPicPr>
        <p:blipFill rotWithShape="1">
          <a:blip r:embed="rId21">
            <a:alphaModFix/>
          </a:blip>
          <a:srcRect b="0" l="0" r="0" t="0"/>
          <a:stretch/>
        </p:blipFill>
        <p:spPr>
          <a:xfrm>
            <a:off x="8121441" y="4816183"/>
            <a:ext cx="45611" cy="49513"/>
          </a:xfrm>
          <a:prstGeom prst="rect">
            <a:avLst/>
          </a:prstGeom>
          <a:noFill/>
          <a:ln>
            <a:noFill/>
          </a:ln>
        </p:spPr>
      </p:pic>
      <p:pic>
        <p:nvPicPr>
          <p:cNvPr descr="preencoded.png" id="280" name="Google Shape;280;p3"/>
          <p:cNvPicPr preferRelativeResize="0"/>
          <p:nvPr/>
        </p:nvPicPr>
        <p:blipFill rotWithShape="1">
          <a:blip r:embed="rId22">
            <a:alphaModFix/>
          </a:blip>
          <a:srcRect b="0" l="0" r="0" t="0"/>
          <a:stretch/>
        </p:blipFill>
        <p:spPr>
          <a:xfrm>
            <a:off x="8129443" y="4820264"/>
            <a:ext cx="12778" cy="39988"/>
          </a:xfrm>
          <a:prstGeom prst="rect">
            <a:avLst/>
          </a:prstGeom>
          <a:noFill/>
          <a:ln>
            <a:noFill/>
          </a:ln>
        </p:spPr>
      </p:pic>
      <p:pic>
        <p:nvPicPr>
          <p:cNvPr descr="preencoded.png" id="281" name="Google Shape;281;p3"/>
          <p:cNvPicPr preferRelativeResize="0"/>
          <p:nvPr/>
        </p:nvPicPr>
        <p:blipFill rotWithShape="1">
          <a:blip r:embed="rId23">
            <a:alphaModFix/>
          </a:blip>
          <a:srcRect b="0" l="0" r="0" t="0"/>
          <a:stretch/>
        </p:blipFill>
        <p:spPr>
          <a:xfrm>
            <a:off x="8015025" y="4699132"/>
            <a:ext cx="12513" cy="4437"/>
          </a:xfrm>
          <a:prstGeom prst="rect">
            <a:avLst/>
          </a:prstGeom>
          <a:noFill/>
          <a:ln>
            <a:noFill/>
          </a:ln>
        </p:spPr>
      </p:pic>
      <p:pic>
        <p:nvPicPr>
          <p:cNvPr descr="preencoded.png" id="282" name="Google Shape;282;p3"/>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283" name="Google Shape;283;p3"/>
          <p:cNvPicPr preferRelativeResize="0"/>
          <p:nvPr/>
        </p:nvPicPr>
        <p:blipFill rotWithShape="1">
          <a:blip r:embed="rId25">
            <a:alphaModFix/>
          </a:blip>
          <a:srcRect b="0" l="0" r="0" t="0"/>
          <a:stretch/>
        </p:blipFill>
        <p:spPr>
          <a:xfrm>
            <a:off x="8008037" y="4707838"/>
            <a:ext cx="17401" cy="3960"/>
          </a:xfrm>
          <a:prstGeom prst="rect">
            <a:avLst/>
          </a:prstGeom>
          <a:noFill/>
          <a:ln>
            <a:noFill/>
          </a:ln>
        </p:spPr>
      </p:pic>
      <p:pic>
        <p:nvPicPr>
          <p:cNvPr descr="preencoded.png" id="284" name="Google Shape;284;p3"/>
          <p:cNvPicPr preferRelativeResize="0"/>
          <p:nvPr/>
        </p:nvPicPr>
        <p:blipFill rotWithShape="1">
          <a:blip r:embed="rId26">
            <a:alphaModFix/>
          </a:blip>
          <a:srcRect b="0" l="0" r="0" t="0"/>
          <a:stretch/>
        </p:blipFill>
        <p:spPr>
          <a:xfrm>
            <a:off x="8018638" y="4695211"/>
            <a:ext cx="10341" cy="4358"/>
          </a:xfrm>
          <a:prstGeom prst="rect">
            <a:avLst/>
          </a:prstGeom>
          <a:noFill/>
          <a:ln>
            <a:noFill/>
          </a:ln>
        </p:spPr>
      </p:pic>
      <p:pic>
        <p:nvPicPr>
          <p:cNvPr descr="preencoded.png" id="285" name="Google Shape;285;p3"/>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286" name="Google Shape;286;p3"/>
          <p:cNvPicPr preferRelativeResize="0"/>
          <p:nvPr/>
        </p:nvPicPr>
        <p:blipFill rotWithShape="1">
          <a:blip r:embed="rId28">
            <a:alphaModFix/>
          </a:blip>
          <a:srcRect b="0" l="0" r="0" t="0"/>
          <a:stretch/>
        </p:blipFill>
        <p:spPr>
          <a:xfrm>
            <a:off x="8026029" y="4688163"/>
            <a:ext cx="6546" cy="3709"/>
          </a:xfrm>
          <a:prstGeom prst="rect">
            <a:avLst/>
          </a:prstGeom>
          <a:noFill/>
          <a:ln>
            <a:noFill/>
          </a:ln>
        </p:spPr>
      </p:pic>
      <p:pic>
        <p:nvPicPr>
          <p:cNvPr descr="preencoded.png" id="287" name="Google Shape;287;p3"/>
          <p:cNvPicPr preferRelativeResize="0"/>
          <p:nvPr/>
        </p:nvPicPr>
        <p:blipFill rotWithShape="1">
          <a:blip r:embed="rId29">
            <a:alphaModFix/>
          </a:blip>
          <a:srcRect b="0" l="0" r="0" t="0"/>
          <a:stretch/>
        </p:blipFill>
        <p:spPr>
          <a:xfrm>
            <a:off x="7984885" y="4749405"/>
            <a:ext cx="44088" cy="20041"/>
          </a:xfrm>
          <a:prstGeom prst="rect">
            <a:avLst/>
          </a:prstGeom>
          <a:noFill/>
          <a:ln>
            <a:noFill/>
          </a:ln>
        </p:spPr>
      </p:pic>
      <p:pic>
        <p:nvPicPr>
          <p:cNvPr descr="preencoded.png" id="288" name="Google Shape;288;p3"/>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289" name="Google Shape;289;p3"/>
          <p:cNvPicPr preferRelativeResize="0"/>
          <p:nvPr/>
        </p:nvPicPr>
        <p:blipFill rotWithShape="1">
          <a:blip r:embed="rId31">
            <a:alphaModFix/>
          </a:blip>
          <a:srcRect b="0" l="0" r="0" t="0"/>
          <a:stretch/>
        </p:blipFill>
        <p:spPr>
          <a:xfrm>
            <a:off x="7986333" y="4745413"/>
            <a:ext cx="41204" cy="15676"/>
          </a:xfrm>
          <a:prstGeom prst="rect">
            <a:avLst/>
          </a:prstGeom>
          <a:noFill/>
          <a:ln>
            <a:noFill/>
          </a:ln>
        </p:spPr>
      </p:pic>
      <p:pic>
        <p:nvPicPr>
          <p:cNvPr descr="preencoded.png" id="290" name="Google Shape;290;p3"/>
          <p:cNvPicPr preferRelativeResize="0"/>
          <p:nvPr/>
        </p:nvPicPr>
        <p:blipFill rotWithShape="1">
          <a:blip r:embed="rId32">
            <a:alphaModFix/>
          </a:blip>
          <a:srcRect b="0" l="0" r="0" t="0"/>
          <a:stretch/>
        </p:blipFill>
        <p:spPr>
          <a:xfrm>
            <a:off x="7983864" y="4753310"/>
            <a:ext cx="46786" cy="24938"/>
          </a:xfrm>
          <a:prstGeom prst="rect">
            <a:avLst/>
          </a:prstGeom>
          <a:noFill/>
          <a:ln>
            <a:noFill/>
          </a:ln>
        </p:spPr>
      </p:pic>
      <p:pic>
        <p:nvPicPr>
          <p:cNvPr descr="preencoded.png" id="291" name="Google Shape;291;p3"/>
          <p:cNvPicPr preferRelativeResize="0"/>
          <p:nvPr/>
        </p:nvPicPr>
        <p:blipFill rotWithShape="1">
          <a:blip r:embed="rId33">
            <a:alphaModFix/>
          </a:blip>
          <a:srcRect b="0" l="0" r="0" t="0"/>
          <a:stretch/>
        </p:blipFill>
        <p:spPr>
          <a:xfrm>
            <a:off x="7990338" y="4737178"/>
            <a:ext cx="35100" cy="8490"/>
          </a:xfrm>
          <a:prstGeom prst="rect">
            <a:avLst/>
          </a:prstGeom>
          <a:noFill/>
          <a:ln>
            <a:noFill/>
          </a:ln>
        </p:spPr>
      </p:pic>
      <p:pic>
        <p:nvPicPr>
          <p:cNvPr descr="preencoded.png" id="292" name="Google Shape;292;p3"/>
          <p:cNvPicPr preferRelativeResize="0"/>
          <p:nvPr/>
        </p:nvPicPr>
        <p:blipFill rotWithShape="1">
          <a:blip r:embed="rId34">
            <a:alphaModFix/>
          </a:blip>
          <a:srcRect b="0" l="0" r="0" t="0"/>
          <a:stretch/>
        </p:blipFill>
        <p:spPr>
          <a:xfrm>
            <a:off x="7998391" y="4723309"/>
            <a:ext cx="25857" cy="2418"/>
          </a:xfrm>
          <a:prstGeom prst="rect">
            <a:avLst/>
          </a:prstGeom>
          <a:noFill/>
          <a:ln>
            <a:noFill/>
          </a:ln>
        </p:spPr>
      </p:pic>
      <p:pic>
        <p:nvPicPr>
          <p:cNvPr descr="preencoded.png" id="293" name="Google Shape;293;p3"/>
          <p:cNvPicPr preferRelativeResize="0"/>
          <p:nvPr/>
        </p:nvPicPr>
        <p:blipFill rotWithShape="1">
          <a:blip r:embed="rId35">
            <a:alphaModFix/>
          </a:blip>
          <a:srcRect b="0" l="0" r="0" t="0"/>
          <a:stretch/>
        </p:blipFill>
        <p:spPr>
          <a:xfrm>
            <a:off x="7995484" y="4728739"/>
            <a:ext cx="28894" cy="3221"/>
          </a:xfrm>
          <a:prstGeom prst="rect">
            <a:avLst/>
          </a:prstGeom>
          <a:noFill/>
          <a:ln>
            <a:noFill/>
          </a:ln>
        </p:spPr>
      </p:pic>
      <p:pic>
        <p:nvPicPr>
          <p:cNvPr descr="preencoded.png" id="294" name="Google Shape;294;p3"/>
          <p:cNvPicPr preferRelativeResize="0"/>
          <p:nvPr/>
        </p:nvPicPr>
        <p:blipFill rotWithShape="1">
          <a:blip r:embed="rId36">
            <a:alphaModFix/>
          </a:blip>
          <a:srcRect b="0" l="0" r="0" t="0"/>
          <a:stretch/>
        </p:blipFill>
        <p:spPr>
          <a:xfrm>
            <a:off x="7992782" y="4732976"/>
            <a:ext cx="31989" cy="5628"/>
          </a:xfrm>
          <a:prstGeom prst="rect">
            <a:avLst/>
          </a:prstGeom>
          <a:noFill/>
          <a:ln>
            <a:noFill/>
          </a:ln>
        </p:spPr>
      </p:pic>
      <p:pic>
        <p:nvPicPr>
          <p:cNvPr descr="preencoded.png" id="295" name="Google Shape;295;p3"/>
          <p:cNvPicPr preferRelativeResize="0"/>
          <p:nvPr/>
        </p:nvPicPr>
        <p:blipFill rotWithShape="1">
          <a:blip r:embed="rId37">
            <a:alphaModFix/>
          </a:blip>
          <a:srcRect b="0" l="0" r="0" t="0"/>
          <a:stretch/>
        </p:blipFill>
        <p:spPr>
          <a:xfrm>
            <a:off x="8001463" y="4717814"/>
            <a:ext cx="22910" cy="2423"/>
          </a:xfrm>
          <a:prstGeom prst="rect">
            <a:avLst/>
          </a:prstGeom>
          <a:noFill/>
          <a:ln>
            <a:noFill/>
          </a:ln>
        </p:spPr>
      </p:pic>
      <p:pic>
        <p:nvPicPr>
          <p:cNvPr descr="preencoded.png" id="296" name="Google Shape;296;p3"/>
          <p:cNvPicPr preferRelativeResize="0"/>
          <p:nvPr/>
        </p:nvPicPr>
        <p:blipFill rotWithShape="1">
          <a:blip r:embed="rId38">
            <a:alphaModFix/>
          </a:blip>
          <a:srcRect b="0" l="0" r="0" t="0"/>
          <a:stretch/>
        </p:blipFill>
        <p:spPr>
          <a:xfrm>
            <a:off x="8158781" y="4717819"/>
            <a:ext cx="22838" cy="2411"/>
          </a:xfrm>
          <a:prstGeom prst="rect">
            <a:avLst/>
          </a:prstGeom>
          <a:noFill/>
          <a:ln>
            <a:noFill/>
          </a:ln>
        </p:spPr>
      </p:pic>
      <p:pic>
        <p:nvPicPr>
          <p:cNvPr descr="preencoded.png" id="297" name="Google Shape;297;p3"/>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298" name="Google Shape;298;p3"/>
          <p:cNvPicPr preferRelativeResize="0"/>
          <p:nvPr/>
        </p:nvPicPr>
        <p:blipFill rotWithShape="1">
          <a:blip r:embed="rId40">
            <a:alphaModFix/>
          </a:blip>
          <a:srcRect b="0" l="0" r="0" t="0"/>
          <a:stretch/>
        </p:blipFill>
        <p:spPr>
          <a:xfrm>
            <a:off x="8158376" y="4712673"/>
            <a:ext cx="20020" cy="3328"/>
          </a:xfrm>
          <a:prstGeom prst="rect">
            <a:avLst/>
          </a:prstGeom>
          <a:noFill/>
          <a:ln>
            <a:noFill/>
          </a:ln>
        </p:spPr>
      </p:pic>
      <p:pic>
        <p:nvPicPr>
          <p:cNvPr descr="preencoded.png" id="299" name="Google Shape;299;p3"/>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300" name="Google Shape;300;p3"/>
          <p:cNvPicPr preferRelativeResize="0"/>
          <p:nvPr/>
        </p:nvPicPr>
        <p:blipFill rotWithShape="1">
          <a:blip r:embed="rId42">
            <a:alphaModFix/>
          </a:blip>
          <a:srcRect b="0" l="0" r="0" t="0"/>
          <a:stretch/>
        </p:blipFill>
        <p:spPr>
          <a:xfrm>
            <a:off x="8155625" y="4699155"/>
            <a:ext cx="12453" cy="4414"/>
          </a:xfrm>
          <a:prstGeom prst="rect">
            <a:avLst/>
          </a:prstGeom>
          <a:noFill/>
          <a:ln>
            <a:noFill/>
          </a:ln>
        </p:spPr>
      </p:pic>
      <p:pic>
        <p:nvPicPr>
          <p:cNvPr descr="preencoded.png" id="301" name="Google Shape;301;p3"/>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02" name="Google Shape;302;p3"/>
          <p:cNvPicPr preferRelativeResize="0"/>
          <p:nvPr/>
        </p:nvPicPr>
        <p:blipFill rotWithShape="1">
          <a:blip r:embed="rId43">
            <a:alphaModFix/>
          </a:blip>
          <a:srcRect b="0" l="0" r="0" t="0"/>
          <a:stretch/>
        </p:blipFill>
        <p:spPr>
          <a:xfrm>
            <a:off x="8152505" y="4691579"/>
            <a:ext cx="8290" cy="4081"/>
          </a:xfrm>
          <a:prstGeom prst="rect">
            <a:avLst/>
          </a:prstGeom>
          <a:noFill/>
          <a:ln>
            <a:noFill/>
          </a:ln>
        </p:spPr>
      </p:pic>
      <p:pic>
        <p:nvPicPr>
          <p:cNvPr descr="preencoded.png" id="303" name="Google Shape;303;p3"/>
          <p:cNvPicPr preferRelativeResize="0"/>
          <p:nvPr/>
        </p:nvPicPr>
        <p:blipFill rotWithShape="1">
          <a:blip r:embed="rId44">
            <a:alphaModFix/>
          </a:blip>
          <a:srcRect b="0" l="0" r="0" t="0"/>
          <a:stretch/>
        </p:blipFill>
        <p:spPr>
          <a:xfrm>
            <a:off x="7983350" y="4757103"/>
            <a:ext cx="49218" cy="30361"/>
          </a:xfrm>
          <a:prstGeom prst="rect">
            <a:avLst/>
          </a:prstGeom>
          <a:noFill/>
          <a:ln>
            <a:noFill/>
          </a:ln>
        </p:spPr>
      </p:pic>
      <p:pic>
        <p:nvPicPr>
          <p:cNvPr descr="preencoded.png" id="304" name="Google Shape;304;p3"/>
          <p:cNvPicPr preferRelativeResize="0"/>
          <p:nvPr/>
        </p:nvPicPr>
        <p:blipFill rotWithShape="1">
          <a:blip r:embed="rId45">
            <a:alphaModFix/>
          </a:blip>
          <a:srcRect b="0" l="0" r="0" t="0"/>
          <a:stretch/>
        </p:blipFill>
        <p:spPr>
          <a:xfrm>
            <a:off x="8154186" y="4695234"/>
            <a:ext cx="10281" cy="4330"/>
          </a:xfrm>
          <a:prstGeom prst="rect">
            <a:avLst/>
          </a:prstGeom>
          <a:noFill/>
          <a:ln>
            <a:noFill/>
          </a:ln>
        </p:spPr>
      </p:pic>
      <p:pic>
        <p:nvPicPr>
          <p:cNvPr descr="preencoded.png" id="305" name="Google Shape;305;p3"/>
          <p:cNvPicPr preferRelativeResize="0"/>
          <p:nvPr/>
        </p:nvPicPr>
        <p:blipFill rotWithShape="1">
          <a:blip r:embed="rId28">
            <a:alphaModFix/>
          </a:blip>
          <a:srcRect b="0" l="0" r="0" t="0"/>
          <a:stretch/>
        </p:blipFill>
        <p:spPr>
          <a:xfrm>
            <a:off x="8150584" y="4688191"/>
            <a:ext cx="6497" cy="3681"/>
          </a:xfrm>
          <a:prstGeom prst="rect">
            <a:avLst/>
          </a:prstGeom>
          <a:noFill/>
          <a:ln>
            <a:noFill/>
          </a:ln>
        </p:spPr>
      </p:pic>
      <p:pic>
        <p:nvPicPr>
          <p:cNvPr descr="preencoded.png" id="306" name="Google Shape;306;p3"/>
          <p:cNvPicPr preferRelativeResize="0"/>
          <p:nvPr/>
        </p:nvPicPr>
        <p:blipFill rotWithShape="1">
          <a:blip r:embed="rId46">
            <a:alphaModFix/>
          </a:blip>
          <a:srcRect b="0" l="0" r="0" t="0"/>
          <a:stretch/>
        </p:blipFill>
        <p:spPr>
          <a:xfrm>
            <a:off x="8150584" y="4757098"/>
            <a:ext cx="49146" cy="30317"/>
          </a:xfrm>
          <a:prstGeom prst="rect">
            <a:avLst/>
          </a:prstGeom>
          <a:noFill/>
          <a:ln>
            <a:noFill/>
          </a:ln>
        </p:spPr>
      </p:pic>
      <p:pic>
        <p:nvPicPr>
          <p:cNvPr descr="preencoded.png" id="307" name="Google Shape;307;p3"/>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308" name="Google Shape;308;p3"/>
          <p:cNvPicPr preferRelativeResize="0"/>
          <p:nvPr/>
        </p:nvPicPr>
        <p:blipFill rotWithShape="1">
          <a:blip r:embed="rId48">
            <a:alphaModFix/>
          </a:blip>
          <a:srcRect b="0" l="0" r="0" t="0"/>
          <a:stretch/>
        </p:blipFill>
        <p:spPr>
          <a:xfrm>
            <a:off x="8158383" y="4732969"/>
            <a:ext cx="31912" cy="5618"/>
          </a:xfrm>
          <a:prstGeom prst="rect">
            <a:avLst/>
          </a:prstGeom>
          <a:noFill/>
          <a:ln>
            <a:noFill/>
          </a:ln>
        </p:spPr>
      </p:pic>
      <p:pic>
        <p:nvPicPr>
          <p:cNvPr descr="preencoded.png" id="309" name="Google Shape;309;p3"/>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310" name="Google Shape;310;p3"/>
          <p:cNvPicPr preferRelativeResize="0"/>
          <p:nvPr/>
        </p:nvPicPr>
        <p:blipFill rotWithShape="1">
          <a:blip r:embed="rId34">
            <a:alphaModFix/>
          </a:blip>
          <a:srcRect b="0" l="0" r="0" t="0"/>
          <a:stretch/>
        </p:blipFill>
        <p:spPr>
          <a:xfrm>
            <a:off x="8158911" y="4723309"/>
            <a:ext cx="25777" cy="2411"/>
          </a:xfrm>
          <a:prstGeom prst="rect">
            <a:avLst/>
          </a:prstGeom>
          <a:noFill/>
          <a:ln>
            <a:noFill/>
          </a:ln>
        </p:spPr>
      </p:pic>
      <p:pic>
        <p:nvPicPr>
          <p:cNvPr descr="preencoded.png" id="311" name="Google Shape;311;p3"/>
          <p:cNvPicPr preferRelativeResize="0"/>
          <p:nvPr/>
        </p:nvPicPr>
        <p:blipFill rotWithShape="1">
          <a:blip r:embed="rId50">
            <a:alphaModFix/>
          </a:blip>
          <a:srcRect b="0" l="0" r="0" t="0"/>
          <a:stretch/>
        </p:blipFill>
        <p:spPr>
          <a:xfrm>
            <a:off x="8152505" y="4753315"/>
            <a:ext cx="46709" cy="24894"/>
          </a:xfrm>
          <a:prstGeom prst="rect">
            <a:avLst/>
          </a:prstGeom>
          <a:noFill/>
          <a:ln>
            <a:noFill/>
          </a:ln>
        </p:spPr>
      </p:pic>
      <p:pic>
        <p:nvPicPr>
          <p:cNvPr descr="preencoded.png" id="312" name="Google Shape;312;p3"/>
          <p:cNvPicPr preferRelativeResize="0"/>
          <p:nvPr/>
        </p:nvPicPr>
        <p:blipFill rotWithShape="1">
          <a:blip r:embed="rId51">
            <a:alphaModFix/>
          </a:blip>
          <a:srcRect b="0" l="0" r="0" t="0"/>
          <a:stretch/>
        </p:blipFill>
        <p:spPr>
          <a:xfrm>
            <a:off x="8154186" y="4749405"/>
            <a:ext cx="44007" cy="20008"/>
          </a:xfrm>
          <a:prstGeom prst="rect">
            <a:avLst/>
          </a:prstGeom>
          <a:noFill/>
          <a:ln>
            <a:noFill/>
          </a:ln>
        </p:spPr>
      </p:pic>
      <p:pic>
        <p:nvPicPr>
          <p:cNvPr descr="preencoded.png" id="313" name="Google Shape;313;p3"/>
          <p:cNvPicPr preferRelativeResize="0"/>
          <p:nvPr/>
        </p:nvPicPr>
        <p:blipFill rotWithShape="1">
          <a:blip r:embed="rId52">
            <a:alphaModFix/>
          </a:blip>
          <a:srcRect b="0" l="0" r="0" t="0"/>
          <a:stretch/>
        </p:blipFill>
        <p:spPr>
          <a:xfrm>
            <a:off x="8155621" y="4745403"/>
            <a:ext cx="41116" cy="15648"/>
          </a:xfrm>
          <a:prstGeom prst="rect">
            <a:avLst/>
          </a:prstGeom>
          <a:noFill/>
          <a:ln>
            <a:noFill/>
          </a:ln>
        </p:spPr>
      </p:pic>
      <p:pic>
        <p:nvPicPr>
          <p:cNvPr descr="preencoded.png" id="314" name="Google Shape;314;p3"/>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315" name="Google Shape;315;p3"/>
          <p:cNvPicPr preferRelativeResize="0"/>
          <p:nvPr/>
        </p:nvPicPr>
        <p:blipFill rotWithShape="1">
          <a:blip r:embed="rId54">
            <a:alphaModFix/>
          </a:blip>
          <a:srcRect b="0" l="0" r="0" t="0"/>
          <a:stretch/>
        </p:blipFill>
        <p:spPr>
          <a:xfrm>
            <a:off x="7983366" y="4663376"/>
            <a:ext cx="216468" cy="256522"/>
          </a:xfrm>
          <a:prstGeom prst="rect">
            <a:avLst/>
          </a:prstGeom>
          <a:noFill/>
          <a:ln>
            <a:noFill/>
          </a:ln>
        </p:spPr>
      </p:pic>
      <p:pic>
        <p:nvPicPr>
          <p:cNvPr descr="preencoded.png" id="316" name="Google Shape;316;p3"/>
          <p:cNvPicPr preferRelativeResize="0"/>
          <p:nvPr/>
        </p:nvPicPr>
        <p:blipFill rotWithShape="1">
          <a:blip r:embed="rId55">
            <a:alphaModFix/>
          </a:blip>
          <a:srcRect b="0" l="0" r="0" t="0"/>
          <a:stretch/>
        </p:blipFill>
        <p:spPr>
          <a:xfrm>
            <a:off x="7960782" y="4763130"/>
            <a:ext cx="15476" cy="16925"/>
          </a:xfrm>
          <a:prstGeom prst="rect">
            <a:avLst/>
          </a:prstGeom>
          <a:noFill/>
          <a:ln>
            <a:noFill/>
          </a:ln>
        </p:spPr>
      </p:pic>
      <p:pic>
        <p:nvPicPr>
          <p:cNvPr descr="preencoded.png" id="317" name="Google Shape;317;p3"/>
          <p:cNvPicPr preferRelativeResize="0"/>
          <p:nvPr/>
        </p:nvPicPr>
        <p:blipFill rotWithShape="1">
          <a:blip r:embed="rId56">
            <a:alphaModFix/>
          </a:blip>
          <a:srcRect b="0" l="0" r="0" t="0"/>
          <a:stretch/>
        </p:blipFill>
        <p:spPr>
          <a:xfrm>
            <a:off x="7963423" y="4742385"/>
            <a:ext cx="17262" cy="20073"/>
          </a:xfrm>
          <a:prstGeom prst="rect">
            <a:avLst/>
          </a:prstGeom>
          <a:noFill/>
          <a:ln>
            <a:noFill/>
          </a:ln>
        </p:spPr>
      </p:pic>
      <p:pic>
        <p:nvPicPr>
          <p:cNvPr descr="preencoded.png" id="318" name="Google Shape;318;p3"/>
          <p:cNvPicPr preferRelativeResize="0"/>
          <p:nvPr/>
        </p:nvPicPr>
        <p:blipFill rotWithShape="1">
          <a:blip r:embed="rId57">
            <a:alphaModFix/>
          </a:blip>
          <a:srcRect b="0" l="0" r="0" t="0"/>
          <a:stretch/>
        </p:blipFill>
        <p:spPr>
          <a:xfrm>
            <a:off x="7968762" y="4730002"/>
            <a:ext cx="16120" cy="12792"/>
          </a:xfrm>
          <a:prstGeom prst="rect">
            <a:avLst/>
          </a:prstGeom>
          <a:noFill/>
          <a:ln>
            <a:noFill/>
          </a:ln>
        </p:spPr>
      </p:pic>
      <p:pic>
        <p:nvPicPr>
          <p:cNvPr descr="preencoded.png" id="319" name="Google Shape;319;p3"/>
          <p:cNvPicPr preferRelativeResize="0"/>
          <p:nvPr/>
        </p:nvPicPr>
        <p:blipFill rotWithShape="1">
          <a:blip r:embed="rId58">
            <a:alphaModFix/>
          </a:blip>
          <a:srcRect b="0" l="0" r="0" t="0"/>
          <a:stretch/>
        </p:blipFill>
        <p:spPr>
          <a:xfrm>
            <a:off x="7972788" y="4710522"/>
            <a:ext cx="17280" cy="16320"/>
          </a:xfrm>
          <a:prstGeom prst="rect">
            <a:avLst/>
          </a:prstGeom>
          <a:noFill/>
          <a:ln>
            <a:noFill/>
          </a:ln>
        </p:spPr>
      </p:pic>
      <p:pic>
        <p:nvPicPr>
          <p:cNvPr descr="preencoded.png" id="320" name="Google Shape;320;p3"/>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321" name="Google Shape;321;p3"/>
          <p:cNvPicPr preferRelativeResize="0"/>
          <p:nvPr/>
        </p:nvPicPr>
        <p:blipFill rotWithShape="1">
          <a:blip r:embed="rId60">
            <a:alphaModFix/>
          </a:blip>
          <a:srcRect b="0" l="0" r="0" t="0"/>
          <a:stretch/>
        </p:blipFill>
        <p:spPr>
          <a:xfrm>
            <a:off x="7991882" y="4681512"/>
            <a:ext cx="21250" cy="18987"/>
          </a:xfrm>
          <a:prstGeom prst="rect">
            <a:avLst/>
          </a:prstGeom>
          <a:noFill/>
          <a:ln>
            <a:noFill/>
          </a:ln>
        </p:spPr>
      </p:pic>
      <p:pic>
        <p:nvPicPr>
          <p:cNvPr descr="preencoded.png" id="322" name="Google Shape;322;p3"/>
          <p:cNvPicPr preferRelativeResize="0"/>
          <p:nvPr/>
        </p:nvPicPr>
        <p:blipFill rotWithShape="1">
          <a:blip r:embed="rId61">
            <a:alphaModFix/>
          </a:blip>
          <a:srcRect b="0" l="0" r="0" t="0"/>
          <a:stretch/>
        </p:blipFill>
        <p:spPr>
          <a:xfrm>
            <a:off x="8007100" y="4667906"/>
            <a:ext cx="14764" cy="18355"/>
          </a:xfrm>
          <a:prstGeom prst="rect">
            <a:avLst/>
          </a:prstGeom>
          <a:noFill/>
          <a:ln>
            <a:noFill/>
          </a:ln>
        </p:spPr>
      </p:pic>
      <p:pic>
        <p:nvPicPr>
          <p:cNvPr descr="preencoded.png" id="323" name="Google Shape;323;p3"/>
          <p:cNvPicPr preferRelativeResize="0"/>
          <p:nvPr/>
        </p:nvPicPr>
        <p:blipFill rotWithShape="1">
          <a:blip r:embed="rId62">
            <a:alphaModFix/>
          </a:blip>
          <a:srcRect b="0" l="0" r="0" t="0"/>
          <a:stretch/>
        </p:blipFill>
        <p:spPr>
          <a:xfrm>
            <a:off x="8017792" y="4659211"/>
            <a:ext cx="15299" cy="16497"/>
          </a:xfrm>
          <a:prstGeom prst="rect">
            <a:avLst/>
          </a:prstGeom>
          <a:noFill/>
          <a:ln>
            <a:noFill/>
          </a:ln>
        </p:spPr>
      </p:pic>
      <p:pic>
        <p:nvPicPr>
          <p:cNvPr descr="preencoded.png" id="324" name="Google Shape;324;p3"/>
          <p:cNvPicPr preferRelativeResize="0"/>
          <p:nvPr/>
        </p:nvPicPr>
        <p:blipFill rotWithShape="1">
          <a:blip r:embed="rId63">
            <a:alphaModFix/>
          </a:blip>
          <a:srcRect b="0" l="0" r="0" t="0"/>
          <a:stretch/>
        </p:blipFill>
        <p:spPr>
          <a:xfrm>
            <a:off x="8028773" y="4650967"/>
            <a:ext cx="18369" cy="17620"/>
          </a:xfrm>
          <a:prstGeom prst="rect">
            <a:avLst/>
          </a:prstGeom>
          <a:noFill/>
          <a:ln>
            <a:noFill/>
          </a:ln>
        </p:spPr>
      </p:pic>
      <p:pic>
        <p:nvPicPr>
          <p:cNvPr descr="preencoded.png" id="325" name="Google Shape;325;p3"/>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326" name="Google Shape;326;p3"/>
          <p:cNvPicPr preferRelativeResize="0"/>
          <p:nvPr/>
        </p:nvPicPr>
        <p:blipFill rotWithShape="1">
          <a:blip r:embed="rId65">
            <a:alphaModFix/>
          </a:blip>
          <a:srcRect b="0" l="0" r="0" t="0"/>
          <a:stretch/>
        </p:blipFill>
        <p:spPr>
          <a:xfrm>
            <a:off x="8066487" y="4638875"/>
            <a:ext cx="17052" cy="15311"/>
          </a:xfrm>
          <a:prstGeom prst="rect">
            <a:avLst/>
          </a:prstGeom>
          <a:noFill/>
          <a:ln>
            <a:noFill/>
          </a:ln>
        </p:spPr>
      </p:pic>
      <p:pic>
        <p:nvPicPr>
          <p:cNvPr descr="preencoded.png" id="327" name="Google Shape;327;p3"/>
          <p:cNvPicPr preferRelativeResize="0"/>
          <p:nvPr/>
        </p:nvPicPr>
        <p:blipFill rotWithShape="1">
          <a:blip r:embed="rId66">
            <a:alphaModFix/>
          </a:blip>
          <a:srcRect b="0" l="0" r="0" t="0"/>
          <a:stretch/>
        </p:blipFill>
        <p:spPr>
          <a:xfrm>
            <a:off x="8094643" y="4637589"/>
            <a:ext cx="15001" cy="14950"/>
          </a:xfrm>
          <a:prstGeom prst="rect">
            <a:avLst/>
          </a:prstGeom>
          <a:noFill/>
          <a:ln>
            <a:noFill/>
          </a:ln>
        </p:spPr>
      </p:pic>
      <p:pic>
        <p:nvPicPr>
          <p:cNvPr descr="preencoded.png" id="328" name="Google Shape;328;p3"/>
          <p:cNvPicPr preferRelativeResize="0"/>
          <p:nvPr/>
        </p:nvPicPr>
        <p:blipFill rotWithShape="1">
          <a:blip r:embed="rId67">
            <a:alphaModFix/>
          </a:blip>
          <a:srcRect b="0" l="0" r="0" t="0"/>
          <a:stretch/>
        </p:blipFill>
        <p:spPr>
          <a:xfrm>
            <a:off x="8111265" y="4640045"/>
            <a:ext cx="11748" cy="15820"/>
          </a:xfrm>
          <a:prstGeom prst="rect">
            <a:avLst/>
          </a:prstGeom>
          <a:noFill/>
          <a:ln>
            <a:noFill/>
          </a:ln>
        </p:spPr>
      </p:pic>
      <p:pic>
        <p:nvPicPr>
          <p:cNvPr descr="preencoded.png" id="329" name="Google Shape;329;p3"/>
          <p:cNvPicPr preferRelativeResize="0"/>
          <p:nvPr/>
        </p:nvPicPr>
        <p:blipFill rotWithShape="1">
          <a:blip r:embed="rId68">
            <a:alphaModFix/>
          </a:blip>
          <a:srcRect b="0" l="0" r="0" t="0"/>
          <a:stretch/>
        </p:blipFill>
        <p:spPr>
          <a:xfrm>
            <a:off x="8122567" y="4643568"/>
            <a:ext cx="21338" cy="19059"/>
          </a:xfrm>
          <a:prstGeom prst="rect">
            <a:avLst/>
          </a:prstGeom>
          <a:noFill/>
          <a:ln>
            <a:noFill/>
          </a:ln>
        </p:spPr>
      </p:pic>
      <p:pic>
        <p:nvPicPr>
          <p:cNvPr descr="preencoded.png" id="330" name="Google Shape;330;p3"/>
          <p:cNvPicPr preferRelativeResize="0"/>
          <p:nvPr/>
        </p:nvPicPr>
        <p:blipFill rotWithShape="1">
          <a:blip r:embed="rId69">
            <a:alphaModFix/>
          </a:blip>
          <a:srcRect b="0" l="0" r="0" t="0"/>
          <a:stretch/>
        </p:blipFill>
        <p:spPr>
          <a:xfrm>
            <a:off x="8140729" y="4652788"/>
            <a:ext cx="14660" cy="16569"/>
          </a:xfrm>
          <a:prstGeom prst="rect">
            <a:avLst/>
          </a:prstGeom>
          <a:noFill/>
          <a:ln>
            <a:noFill/>
          </a:ln>
        </p:spPr>
      </p:pic>
      <p:pic>
        <p:nvPicPr>
          <p:cNvPr descr="preencoded.png" id="331" name="Google Shape;331;p3"/>
          <p:cNvPicPr preferRelativeResize="0"/>
          <p:nvPr/>
        </p:nvPicPr>
        <p:blipFill rotWithShape="1">
          <a:blip r:embed="rId70">
            <a:alphaModFix/>
          </a:blip>
          <a:srcRect b="0" l="0" r="0" t="0"/>
          <a:stretch/>
        </p:blipFill>
        <p:spPr>
          <a:xfrm>
            <a:off x="8150833" y="4661974"/>
            <a:ext cx="17743" cy="15083"/>
          </a:xfrm>
          <a:prstGeom prst="rect">
            <a:avLst/>
          </a:prstGeom>
          <a:noFill/>
          <a:ln>
            <a:noFill/>
          </a:ln>
        </p:spPr>
      </p:pic>
      <p:pic>
        <p:nvPicPr>
          <p:cNvPr descr="preencoded.png" id="332" name="Google Shape;332;p3"/>
          <p:cNvPicPr preferRelativeResize="0"/>
          <p:nvPr/>
        </p:nvPicPr>
        <p:blipFill rotWithShape="1">
          <a:blip r:embed="rId71">
            <a:alphaModFix/>
          </a:blip>
          <a:srcRect b="0" l="0" r="0" t="0"/>
          <a:stretch/>
        </p:blipFill>
        <p:spPr>
          <a:xfrm>
            <a:off x="8170069" y="4676961"/>
            <a:ext cx="18206" cy="17973"/>
          </a:xfrm>
          <a:prstGeom prst="rect">
            <a:avLst/>
          </a:prstGeom>
          <a:noFill/>
          <a:ln>
            <a:noFill/>
          </a:ln>
        </p:spPr>
      </p:pic>
      <p:pic>
        <p:nvPicPr>
          <p:cNvPr descr="preencoded.png" id="333" name="Google Shape;333;p3"/>
          <p:cNvPicPr preferRelativeResize="0"/>
          <p:nvPr/>
        </p:nvPicPr>
        <p:blipFill rotWithShape="1">
          <a:blip r:embed="rId72">
            <a:alphaModFix/>
          </a:blip>
          <a:srcRect b="0" l="0" r="0" t="0"/>
          <a:stretch/>
        </p:blipFill>
        <p:spPr>
          <a:xfrm>
            <a:off x="8179424" y="4691951"/>
            <a:ext cx="19127" cy="19396"/>
          </a:xfrm>
          <a:prstGeom prst="rect">
            <a:avLst/>
          </a:prstGeom>
          <a:noFill/>
          <a:ln>
            <a:noFill/>
          </a:ln>
        </p:spPr>
      </p:pic>
      <p:pic>
        <p:nvPicPr>
          <p:cNvPr descr="preencoded.png" id="334" name="Google Shape;334;p3"/>
          <p:cNvPicPr preferRelativeResize="0"/>
          <p:nvPr/>
        </p:nvPicPr>
        <p:blipFill rotWithShape="1">
          <a:blip r:embed="rId73">
            <a:alphaModFix/>
          </a:blip>
          <a:srcRect b="0" l="0" r="0" t="0"/>
          <a:stretch/>
        </p:blipFill>
        <p:spPr>
          <a:xfrm>
            <a:off x="8188656" y="4707799"/>
            <a:ext cx="17818" cy="21022"/>
          </a:xfrm>
          <a:prstGeom prst="rect">
            <a:avLst/>
          </a:prstGeom>
          <a:noFill/>
          <a:ln>
            <a:noFill/>
          </a:ln>
        </p:spPr>
      </p:pic>
      <p:pic>
        <p:nvPicPr>
          <p:cNvPr descr="preencoded.png" id="335" name="Google Shape;335;p3"/>
          <p:cNvPicPr preferRelativeResize="0"/>
          <p:nvPr/>
        </p:nvPicPr>
        <p:blipFill rotWithShape="1">
          <a:blip r:embed="rId74">
            <a:alphaModFix/>
          </a:blip>
          <a:srcRect b="0" l="0" r="0" t="0"/>
          <a:stretch/>
        </p:blipFill>
        <p:spPr>
          <a:xfrm>
            <a:off x="8196621" y="4726065"/>
            <a:ext cx="17050" cy="20213"/>
          </a:xfrm>
          <a:prstGeom prst="rect">
            <a:avLst/>
          </a:prstGeom>
          <a:noFill/>
          <a:ln>
            <a:noFill/>
          </a:ln>
        </p:spPr>
      </p:pic>
      <p:pic>
        <p:nvPicPr>
          <p:cNvPr descr="preencoded.png" id="336" name="Google Shape;336;p3"/>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337" name="Google Shape;337;p3"/>
          <p:cNvPicPr preferRelativeResize="0"/>
          <p:nvPr/>
        </p:nvPicPr>
        <p:blipFill rotWithShape="1">
          <a:blip r:embed="rId76">
            <a:alphaModFix/>
          </a:blip>
          <a:srcRect b="0" l="0" r="0" t="0"/>
          <a:stretch/>
        </p:blipFill>
        <p:spPr>
          <a:xfrm>
            <a:off x="8206327" y="4764232"/>
            <a:ext cx="15536" cy="15478"/>
          </a:xfrm>
          <a:prstGeom prst="rect">
            <a:avLst/>
          </a:prstGeom>
          <a:noFill/>
          <a:ln>
            <a:noFill/>
          </a:ln>
        </p:spPr>
      </p:pic>
      <p:pic>
        <p:nvPicPr>
          <p:cNvPr descr="preencoded.png" id="338" name="Google Shape;338;p3"/>
          <p:cNvPicPr preferRelativeResize="0"/>
          <p:nvPr/>
        </p:nvPicPr>
        <p:blipFill rotWithShape="1">
          <a:blip r:embed="rId77">
            <a:alphaModFix/>
          </a:blip>
          <a:srcRect b="0" l="0" r="0" t="0"/>
          <a:stretch/>
        </p:blipFill>
        <p:spPr>
          <a:xfrm>
            <a:off x="8292436" y="4803428"/>
            <a:ext cx="65087" cy="71451"/>
          </a:xfrm>
          <a:prstGeom prst="rect">
            <a:avLst/>
          </a:prstGeom>
          <a:noFill/>
          <a:ln>
            <a:noFill/>
          </a:ln>
        </p:spPr>
      </p:pic>
      <p:pic>
        <p:nvPicPr>
          <p:cNvPr descr="preencoded.png" id="339" name="Google Shape;339;p3"/>
          <p:cNvPicPr preferRelativeResize="0"/>
          <p:nvPr/>
        </p:nvPicPr>
        <p:blipFill rotWithShape="1">
          <a:blip r:embed="rId78">
            <a:alphaModFix/>
          </a:blip>
          <a:srcRect b="0" l="0" r="0" t="0"/>
          <a:stretch/>
        </p:blipFill>
        <p:spPr>
          <a:xfrm>
            <a:off x="8289734" y="4706401"/>
            <a:ext cx="75437" cy="73930"/>
          </a:xfrm>
          <a:prstGeom prst="rect">
            <a:avLst/>
          </a:prstGeom>
          <a:noFill/>
          <a:ln>
            <a:noFill/>
          </a:ln>
        </p:spPr>
      </p:pic>
      <p:pic>
        <p:nvPicPr>
          <p:cNvPr descr="preencoded.png" id="340" name="Google Shape;340;p3"/>
          <p:cNvPicPr preferRelativeResize="0"/>
          <p:nvPr/>
        </p:nvPicPr>
        <p:blipFill rotWithShape="1">
          <a:blip r:embed="rId79">
            <a:alphaModFix/>
          </a:blip>
          <a:srcRect b="0" l="0" r="0" t="0"/>
          <a:stretch/>
        </p:blipFill>
        <p:spPr>
          <a:xfrm>
            <a:off x="8845765" y="4706401"/>
            <a:ext cx="59336" cy="73237"/>
          </a:xfrm>
          <a:prstGeom prst="rect">
            <a:avLst/>
          </a:prstGeom>
          <a:noFill/>
          <a:ln>
            <a:noFill/>
          </a:ln>
        </p:spPr>
      </p:pic>
      <p:pic>
        <p:nvPicPr>
          <p:cNvPr descr="preencoded.png" id="341" name="Google Shape;341;p3"/>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342" name="Google Shape;342;p3"/>
          <p:cNvPicPr preferRelativeResize="0"/>
          <p:nvPr/>
        </p:nvPicPr>
        <p:blipFill rotWithShape="1">
          <a:blip r:embed="rId81">
            <a:alphaModFix/>
          </a:blip>
          <a:srcRect b="0" l="0" r="0" t="0"/>
          <a:stretch/>
        </p:blipFill>
        <p:spPr>
          <a:xfrm>
            <a:off x="8584348" y="4803432"/>
            <a:ext cx="65087" cy="71447"/>
          </a:xfrm>
          <a:prstGeom prst="rect">
            <a:avLst/>
          </a:prstGeom>
          <a:noFill/>
          <a:ln>
            <a:noFill/>
          </a:ln>
        </p:spPr>
      </p:pic>
      <p:pic>
        <p:nvPicPr>
          <p:cNvPr descr="preencoded.png" id="343" name="Google Shape;343;p3"/>
          <p:cNvPicPr preferRelativeResize="0"/>
          <p:nvPr/>
        </p:nvPicPr>
        <p:blipFill rotWithShape="1">
          <a:blip r:embed="rId82">
            <a:alphaModFix/>
          </a:blip>
          <a:srcRect b="0" l="0" r="0" t="0"/>
          <a:stretch/>
        </p:blipFill>
        <p:spPr>
          <a:xfrm>
            <a:off x="8786217" y="4725644"/>
            <a:ext cx="55771" cy="54283"/>
          </a:xfrm>
          <a:prstGeom prst="rect">
            <a:avLst/>
          </a:prstGeom>
          <a:noFill/>
          <a:ln>
            <a:noFill/>
          </a:ln>
        </p:spPr>
      </p:pic>
      <p:pic>
        <p:nvPicPr>
          <p:cNvPr descr="preencoded.png" id="344" name="Google Shape;344;p3"/>
          <p:cNvPicPr preferRelativeResize="0"/>
          <p:nvPr/>
        </p:nvPicPr>
        <p:blipFill rotWithShape="1">
          <a:blip r:embed="rId83">
            <a:alphaModFix/>
          </a:blip>
          <a:srcRect b="0" l="0" r="0" t="0"/>
          <a:stretch/>
        </p:blipFill>
        <p:spPr>
          <a:xfrm>
            <a:off x="8366650" y="4726102"/>
            <a:ext cx="63612" cy="51743"/>
          </a:xfrm>
          <a:prstGeom prst="rect">
            <a:avLst/>
          </a:prstGeom>
          <a:noFill/>
          <a:ln>
            <a:noFill/>
          </a:ln>
        </p:spPr>
      </p:pic>
      <p:pic>
        <p:nvPicPr>
          <p:cNvPr descr="preencoded.png" id="345" name="Google Shape;345;p3"/>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346" name="Google Shape;346;p3"/>
          <p:cNvPicPr preferRelativeResize="0"/>
          <p:nvPr/>
        </p:nvPicPr>
        <p:blipFill rotWithShape="1">
          <a:blip r:embed="rId85">
            <a:alphaModFix/>
          </a:blip>
          <a:srcRect b="0" l="0" r="0" t="0"/>
          <a:stretch/>
        </p:blipFill>
        <p:spPr>
          <a:xfrm>
            <a:off x="8811981" y="4822806"/>
            <a:ext cx="55873" cy="54136"/>
          </a:xfrm>
          <a:prstGeom prst="rect">
            <a:avLst/>
          </a:prstGeom>
          <a:noFill/>
          <a:ln>
            <a:noFill/>
          </a:ln>
        </p:spPr>
      </p:pic>
      <p:pic>
        <p:nvPicPr>
          <p:cNvPr descr="preencoded.png" id="347" name="Google Shape;347;p3"/>
          <p:cNvPicPr preferRelativeResize="0"/>
          <p:nvPr/>
        </p:nvPicPr>
        <p:blipFill rotWithShape="1">
          <a:blip r:embed="rId86">
            <a:alphaModFix/>
          </a:blip>
          <a:srcRect b="0" l="0" r="0" t="0"/>
          <a:stretch/>
        </p:blipFill>
        <p:spPr>
          <a:xfrm>
            <a:off x="8505927" y="4822934"/>
            <a:ext cx="44958" cy="53922"/>
          </a:xfrm>
          <a:prstGeom prst="rect">
            <a:avLst/>
          </a:prstGeom>
          <a:noFill/>
          <a:ln>
            <a:noFill/>
          </a:ln>
        </p:spPr>
      </p:pic>
      <p:pic>
        <p:nvPicPr>
          <p:cNvPr descr="preencoded.png" id="348" name="Google Shape;348;p3"/>
          <p:cNvPicPr preferRelativeResize="0"/>
          <p:nvPr/>
        </p:nvPicPr>
        <p:blipFill rotWithShape="1">
          <a:blip r:embed="rId86">
            <a:alphaModFix/>
          </a:blip>
          <a:srcRect b="0" l="0" r="0" t="0"/>
          <a:stretch/>
        </p:blipFill>
        <p:spPr>
          <a:xfrm>
            <a:off x="8633903" y="4725900"/>
            <a:ext cx="44986" cy="53899"/>
          </a:xfrm>
          <a:prstGeom prst="rect">
            <a:avLst/>
          </a:prstGeom>
          <a:noFill/>
          <a:ln>
            <a:noFill/>
          </a:ln>
        </p:spPr>
      </p:pic>
      <p:pic>
        <p:nvPicPr>
          <p:cNvPr descr="preencoded.png" id="349" name="Google Shape;349;p3"/>
          <p:cNvPicPr preferRelativeResize="0"/>
          <p:nvPr/>
        </p:nvPicPr>
        <p:blipFill rotWithShape="1">
          <a:blip r:embed="rId87">
            <a:alphaModFix/>
          </a:blip>
          <a:srcRect b="0" l="0" r="0" t="0"/>
          <a:stretch/>
        </p:blipFill>
        <p:spPr>
          <a:xfrm>
            <a:off x="8525408" y="4725195"/>
            <a:ext cx="49818" cy="54715"/>
          </a:xfrm>
          <a:prstGeom prst="rect">
            <a:avLst/>
          </a:prstGeom>
          <a:noFill/>
          <a:ln>
            <a:noFill/>
          </a:ln>
        </p:spPr>
      </p:pic>
      <p:pic>
        <p:nvPicPr>
          <p:cNvPr descr="preencoded.png" id="350" name="Google Shape;350;p3"/>
          <p:cNvPicPr preferRelativeResize="0"/>
          <p:nvPr/>
        </p:nvPicPr>
        <p:blipFill rotWithShape="1">
          <a:blip r:embed="rId88">
            <a:alphaModFix/>
          </a:blip>
          <a:srcRect b="0" l="0" r="0" t="0"/>
          <a:stretch/>
        </p:blipFill>
        <p:spPr>
          <a:xfrm>
            <a:off x="8653449" y="4822664"/>
            <a:ext cx="49741" cy="54325"/>
          </a:xfrm>
          <a:prstGeom prst="rect">
            <a:avLst/>
          </a:prstGeom>
          <a:noFill/>
          <a:ln>
            <a:noFill/>
          </a:ln>
        </p:spPr>
      </p:pic>
      <p:pic>
        <p:nvPicPr>
          <p:cNvPr descr="preencoded.png" id="351" name="Google Shape;351;p3"/>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352" name="Google Shape;352;p3"/>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353" name="Google Shape;353;p3"/>
          <p:cNvPicPr preferRelativeResize="0"/>
          <p:nvPr/>
        </p:nvPicPr>
        <p:blipFill rotWithShape="1">
          <a:blip r:embed="rId91">
            <a:alphaModFix/>
          </a:blip>
          <a:srcRect b="0" l="0" r="0" t="0"/>
          <a:stretch/>
        </p:blipFill>
        <p:spPr>
          <a:xfrm>
            <a:off x="8709589" y="4823157"/>
            <a:ext cx="46651" cy="51734"/>
          </a:xfrm>
          <a:prstGeom prst="rect">
            <a:avLst/>
          </a:prstGeom>
          <a:noFill/>
          <a:ln>
            <a:noFill/>
          </a:ln>
        </p:spPr>
      </p:pic>
      <p:pic>
        <p:nvPicPr>
          <p:cNvPr descr="preencoded.png" id="354" name="Google Shape;354;p3"/>
          <p:cNvPicPr preferRelativeResize="0"/>
          <p:nvPr/>
        </p:nvPicPr>
        <p:blipFill rotWithShape="1">
          <a:blip r:embed="rId92">
            <a:alphaModFix/>
          </a:blip>
          <a:srcRect b="0" l="0" r="0" t="0"/>
          <a:stretch/>
        </p:blipFill>
        <p:spPr>
          <a:xfrm>
            <a:off x="8761361" y="4823122"/>
            <a:ext cx="46376" cy="51750"/>
          </a:xfrm>
          <a:prstGeom prst="rect">
            <a:avLst/>
          </a:prstGeom>
          <a:noFill/>
          <a:ln>
            <a:noFill/>
          </a:ln>
        </p:spPr>
      </p:pic>
      <p:pic>
        <p:nvPicPr>
          <p:cNvPr descr="preencoded.png" id="355" name="Google Shape;355;p3"/>
          <p:cNvPicPr preferRelativeResize="0"/>
          <p:nvPr/>
        </p:nvPicPr>
        <p:blipFill rotWithShape="1">
          <a:blip r:embed="rId92">
            <a:alphaModFix/>
          </a:blip>
          <a:srcRect b="0" l="0" r="0" t="0"/>
          <a:stretch/>
        </p:blipFill>
        <p:spPr>
          <a:xfrm>
            <a:off x="8581646" y="4726112"/>
            <a:ext cx="46460" cy="51741"/>
          </a:xfrm>
          <a:prstGeom prst="rect">
            <a:avLst/>
          </a:prstGeom>
          <a:noFill/>
          <a:ln>
            <a:noFill/>
          </a:ln>
        </p:spPr>
      </p:pic>
      <p:pic>
        <p:nvPicPr>
          <p:cNvPr descr="preencoded.png" id="356" name="Google Shape;356;p3"/>
          <p:cNvPicPr preferRelativeResize="0"/>
          <p:nvPr/>
        </p:nvPicPr>
        <p:blipFill rotWithShape="1">
          <a:blip r:embed="rId93">
            <a:alphaModFix/>
          </a:blip>
          <a:srcRect b="0" l="0" r="0" t="0"/>
          <a:stretch/>
        </p:blipFill>
        <p:spPr>
          <a:xfrm>
            <a:off x="8685679" y="4727735"/>
            <a:ext cx="29094" cy="50113"/>
          </a:xfrm>
          <a:prstGeom prst="rect">
            <a:avLst/>
          </a:prstGeom>
          <a:noFill/>
          <a:ln>
            <a:noFill/>
          </a:ln>
        </p:spPr>
      </p:pic>
      <p:pic>
        <p:nvPicPr>
          <p:cNvPr descr="preencoded.png" id="357" name="Google Shape;357;p3"/>
          <p:cNvPicPr preferRelativeResize="0"/>
          <p:nvPr/>
        </p:nvPicPr>
        <p:blipFill rotWithShape="1">
          <a:blip r:embed="rId93">
            <a:alphaModFix/>
          </a:blip>
          <a:srcRect b="0" l="0" r="0" t="0"/>
          <a:stretch/>
        </p:blipFill>
        <p:spPr>
          <a:xfrm>
            <a:off x="8469448" y="4824771"/>
            <a:ext cx="29094" cy="50109"/>
          </a:xfrm>
          <a:prstGeom prst="rect">
            <a:avLst/>
          </a:prstGeom>
          <a:noFill/>
          <a:ln>
            <a:noFill/>
          </a:ln>
        </p:spPr>
      </p:pic>
      <p:pic>
        <p:nvPicPr>
          <p:cNvPr descr="preencoded.png" id="358" name="Google Shape;358;p3"/>
          <p:cNvPicPr preferRelativeResize="0"/>
          <p:nvPr/>
        </p:nvPicPr>
        <p:blipFill rotWithShape="1">
          <a:blip r:embed="rId94">
            <a:alphaModFix/>
          </a:blip>
          <a:srcRect b="0" l="0" r="0" t="0"/>
          <a:stretch/>
        </p:blipFill>
        <p:spPr>
          <a:xfrm>
            <a:off x="8436180" y="4727735"/>
            <a:ext cx="29094" cy="50109"/>
          </a:xfrm>
          <a:prstGeom prst="rect">
            <a:avLst/>
          </a:prstGeom>
          <a:noFill/>
          <a:ln>
            <a:noFill/>
          </a:ln>
        </p:spPr>
      </p:pic>
      <p:pic>
        <p:nvPicPr>
          <p:cNvPr descr="preencoded.png" id="359" name="Google Shape;359;p3"/>
          <p:cNvPicPr preferRelativeResize="0"/>
          <p:nvPr/>
        </p:nvPicPr>
        <p:blipFill rotWithShape="1">
          <a:blip r:embed="rId95">
            <a:alphaModFix/>
          </a:blip>
          <a:srcRect b="0" l="0" r="0" t="0"/>
          <a:stretch/>
        </p:blipFill>
        <p:spPr>
          <a:xfrm>
            <a:off x="8365408" y="4824771"/>
            <a:ext cx="28603" cy="50109"/>
          </a:xfrm>
          <a:prstGeom prst="rect">
            <a:avLst/>
          </a:prstGeom>
          <a:noFill/>
          <a:ln>
            <a:noFill/>
          </a:ln>
        </p:spPr>
      </p:pic>
      <p:pic>
        <p:nvPicPr>
          <p:cNvPr descr="preencoded.png" id="360" name="Google Shape;360;p3"/>
          <p:cNvPicPr preferRelativeResize="0"/>
          <p:nvPr/>
        </p:nvPicPr>
        <p:blipFill rotWithShape="1">
          <a:blip r:embed="rId96">
            <a:alphaModFix/>
          </a:blip>
          <a:srcRect b="0" l="0" r="0" t="0"/>
          <a:stretch/>
        </p:blipFill>
        <p:spPr>
          <a:xfrm>
            <a:off x="8372719" y="4802458"/>
            <a:ext cx="11909" cy="12039"/>
          </a:xfrm>
          <a:prstGeom prst="rect">
            <a:avLst/>
          </a:prstGeom>
          <a:noFill/>
          <a:ln>
            <a:noFill/>
          </a:ln>
        </p:spPr>
      </p:pic>
      <p:pic>
        <p:nvPicPr>
          <p:cNvPr descr="preencoded.png" id="361" name="Google Shape;361;p3"/>
          <p:cNvPicPr preferRelativeResize="0"/>
          <p:nvPr/>
        </p:nvPicPr>
        <p:blipFill rotWithShape="1">
          <a:blip r:embed="rId96">
            <a:alphaModFix/>
          </a:blip>
          <a:srcRect b="0" l="0" r="0" t="0"/>
          <a:stretch/>
        </p:blipFill>
        <p:spPr>
          <a:xfrm>
            <a:off x="8477145" y="4802356"/>
            <a:ext cx="12276" cy="12339"/>
          </a:xfrm>
          <a:prstGeom prst="rect">
            <a:avLst/>
          </a:prstGeom>
          <a:noFill/>
          <a:ln>
            <a:noFill/>
          </a:ln>
        </p:spPr>
      </p:pic>
      <p:pic>
        <p:nvPicPr>
          <p:cNvPr descr="preencoded.png" id="362" name="Google Shape;362;p3"/>
          <p:cNvPicPr preferRelativeResize="0"/>
          <p:nvPr/>
        </p:nvPicPr>
        <p:blipFill rotWithShape="1">
          <a:blip r:embed="rId96">
            <a:alphaModFix/>
          </a:blip>
          <a:srcRect b="0" l="0" r="0" t="0"/>
          <a:stretch/>
        </p:blipFill>
        <p:spPr>
          <a:xfrm>
            <a:off x="8443510" y="4705399"/>
            <a:ext cx="11946" cy="11953"/>
          </a:xfrm>
          <a:prstGeom prst="rect">
            <a:avLst/>
          </a:prstGeom>
          <a:noFill/>
          <a:ln>
            <a:noFill/>
          </a:ln>
        </p:spPr>
      </p:pic>
      <p:pic>
        <p:nvPicPr>
          <p:cNvPr descr="preencoded.png" id="363" name="Google Shape;363;p3"/>
          <p:cNvPicPr preferRelativeResize="0"/>
          <p:nvPr/>
        </p:nvPicPr>
        <p:blipFill rotWithShape="1">
          <a:blip r:embed="rId96">
            <a:alphaModFix/>
          </a:blip>
          <a:srcRect b="0" l="0" r="0" t="0"/>
          <a:stretch/>
        </p:blipFill>
        <p:spPr>
          <a:xfrm>
            <a:off x="8693414" y="4705359"/>
            <a:ext cx="11923" cy="12034"/>
          </a:xfrm>
          <a:prstGeom prst="rect">
            <a:avLst/>
          </a:prstGeom>
          <a:noFill/>
          <a:ln>
            <a:noFill/>
          </a:ln>
        </p:spPr>
      </p:pic>
      <p:sp>
        <p:nvSpPr>
          <p:cNvPr id="364" name="Google Shape;364;p3"/>
          <p:cNvSpPr/>
          <p:nvPr/>
        </p:nvSpPr>
        <p:spPr>
          <a:xfrm>
            <a:off x="209550" y="190500"/>
            <a:ext cx="9810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01</a:t>
            </a:r>
            <a:endParaRPr b="0" i="0" sz="3750" u="none" cap="none" strike="noStrike">
              <a:solidFill>
                <a:srgbClr val="7F7F7F"/>
              </a:solidFill>
              <a:latin typeface="Helvetica Neue"/>
              <a:ea typeface="Helvetica Neue"/>
              <a:cs typeface="Helvetica Neue"/>
              <a:sym typeface="Helvetica Neue"/>
            </a:endParaRPr>
          </a:p>
        </p:txBody>
      </p:sp>
      <p:sp>
        <p:nvSpPr>
          <p:cNvPr id="365" name="Google Shape;365;p3"/>
          <p:cNvSpPr/>
          <p:nvPr/>
        </p:nvSpPr>
        <p:spPr>
          <a:xfrm>
            <a:off x="828675" y="190500"/>
            <a:ext cx="8562900" cy="5145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Título </a:t>
            </a:r>
            <a:r>
              <a:rPr b="0" i="0" lang="en-US" sz="3750" u="none" cap="none" strike="noStrike">
                <a:solidFill>
                  <a:srgbClr val="009FE3"/>
                </a:solidFill>
                <a:latin typeface="Helvetica Neue"/>
                <a:ea typeface="Helvetica Neue"/>
                <a:cs typeface="Helvetica Neue"/>
                <a:sym typeface="Helvetica Neue"/>
              </a:rPr>
              <a:t>de sección</a:t>
            </a:r>
            <a:endParaRPr b="0" i="0" sz="3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86" name="Shape 3886"/>
        <p:cNvGrpSpPr/>
        <p:nvPr/>
      </p:nvGrpSpPr>
      <p:grpSpPr>
        <a:xfrm>
          <a:off x="0" y="0"/>
          <a:ext cx="0" cy="0"/>
          <a:chOff x="0" y="0"/>
          <a:chExt cx="0" cy="0"/>
        </a:xfrm>
      </p:grpSpPr>
      <p:sp>
        <p:nvSpPr>
          <p:cNvPr id="3887" name="Google Shape;3887;p30"/>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8" name="Google Shape;3888;p30"/>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889" name="Google Shape;3889;p30"/>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3890" name="Google Shape;3890;p30"/>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891" name="Google Shape;3891;p30"/>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3892" name="Google Shape;3892;p30"/>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3893" name="Google Shape;3893;p30"/>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894" name="Google Shape;3894;p30"/>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3895" name="Google Shape;3895;p30"/>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896" name="Google Shape;3896;p30"/>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897" name="Google Shape;3897;p30"/>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3898" name="Google Shape;3898;p30"/>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3899" name="Google Shape;3899;p30"/>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3900" name="Google Shape;3900;p30"/>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901" name="Google Shape;3901;p30"/>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3902" name="Google Shape;3902;p30"/>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3903" name="Google Shape;3903;p30"/>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3904" name="Google Shape;3904;p30"/>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3905" name="Google Shape;3905;p30"/>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3906" name="Google Shape;3906;p30"/>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3907" name="Google Shape;3907;p30"/>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3908" name="Google Shape;3908;p30"/>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3909" name="Google Shape;3909;p30"/>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3910" name="Google Shape;3910;p30"/>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3911" name="Google Shape;3911;p30"/>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3912" name="Google Shape;3912;p30"/>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3913" name="Google Shape;3913;p30"/>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3914" name="Google Shape;3914;p30"/>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3915" name="Google Shape;3915;p30"/>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3916" name="Google Shape;3916;p30"/>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3917" name="Google Shape;3917;p30"/>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3918" name="Google Shape;3918;p30"/>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3919" name="Google Shape;3919;p30"/>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3920" name="Google Shape;3920;p30"/>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3921" name="Google Shape;3921;p30"/>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3922" name="Google Shape;3922;p30"/>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3923" name="Google Shape;3923;p30"/>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3924" name="Google Shape;3924;p30"/>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3925" name="Google Shape;3925;p30"/>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3926" name="Google Shape;3926;p30"/>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3927" name="Google Shape;3927;p30"/>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3928" name="Google Shape;3928;p30"/>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3929" name="Google Shape;3929;p30"/>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3930" name="Google Shape;3930;p30"/>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3931" name="Google Shape;3931;p30"/>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3932" name="Google Shape;3932;p30"/>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3933" name="Google Shape;3933;p30"/>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3934" name="Google Shape;3934;p30"/>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3935" name="Google Shape;3935;p30"/>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3936" name="Google Shape;3936;p30"/>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3937" name="Google Shape;3937;p30"/>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3938" name="Google Shape;3938;p30"/>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3939" name="Google Shape;3939;p30"/>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3940" name="Google Shape;3940;p30"/>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3941" name="Google Shape;3941;p30"/>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3942" name="Google Shape;3942;p30"/>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3943" name="Google Shape;3943;p30"/>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3944" name="Google Shape;3944;p30"/>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3945" name="Google Shape;3945;p30"/>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3946" name="Google Shape;3946;p30"/>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3947" name="Google Shape;3947;p30"/>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3948" name="Google Shape;3948;p30"/>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3949" name="Google Shape;3949;p30"/>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3950" name="Google Shape;3950;p30"/>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3951" name="Google Shape;3951;p30"/>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3952" name="Google Shape;3952;p30"/>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3953" name="Google Shape;3953;p30"/>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3954" name="Google Shape;3954;p30"/>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3955" name="Google Shape;3955;p30"/>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3956" name="Google Shape;3956;p30"/>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3957" name="Google Shape;3957;p30"/>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3958" name="Google Shape;3958;p30"/>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3959" name="Google Shape;3959;p30"/>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3960" name="Google Shape;3960;p30"/>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3961" name="Google Shape;3961;p30"/>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3962" name="Google Shape;3962;p30"/>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3963" name="Google Shape;3963;p30"/>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3964" name="Google Shape;3964;p30"/>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3965" name="Google Shape;3965;p30"/>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3966" name="Google Shape;3966;p30"/>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3967" name="Google Shape;3967;p30"/>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3968" name="Google Shape;3968;p30"/>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3969" name="Google Shape;3969;p30"/>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3970" name="Google Shape;3970;p30"/>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3971" name="Google Shape;3971;p30"/>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3972" name="Google Shape;3972;p30"/>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3973" name="Google Shape;3973;p30"/>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3974" name="Google Shape;3974;p30"/>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3975" name="Google Shape;3975;p30"/>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3976" name="Google Shape;3976;p30"/>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3977" name="Google Shape;3977;p30"/>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3978" name="Google Shape;3978;p30"/>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3979" name="Google Shape;3979;p30"/>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3980" name="Google Shape;3980;p30"/>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3981" name="Google Shape;3981;p30"/>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3982" name="Google Shape;3982;p30"/>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3983" name="Google Shape;3983;p30"/>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3984" name="Google Shape;3984;p30"/>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3985" name="Google Shape;3985;p30"/>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3986" name="Google Shape;3986;p30"/>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3987" name="Google Shape;3987;p30"/>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3988" name="Google Shape;3988;p30"/>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3989" name="Google Shape;3989;p30"/>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3990" name="Google Shape;3990;p30"/>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3991" name="Google Shape;3991;p30"/>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3992" name="Google Shape;3992;p30"/>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3993" name="Google Shape;3993;p30"/>
          <p:cNvSpPr/>
          <p:nvPr/>
        </p:nvSpPr>
        <p:spPr>
          <a:xfrm>
            <a:off x="209550" y="190500"/>
            <a:ext cx="9182100" cy="3630873"/>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“Cita o frase a página completa. Lorem</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ipsum dolor sit amet, consectetur</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adipiscing elit. </a:t>
            </a:r>
            <a:r>
              <a:rPr b="0" i="0" lang="en-US" sz="2250" u="none" cap="none" strike="noStrike">
                <a:solidFill>
                  <a:srgbClr val="009FE3"/>
                </a:solidFill>
                <a:latin typeface="Helvetica Neue"/>
                <a:ea typeface="Helvetica Neue"/>
                <a:cs typeface="Helvetica Neue"/>
                <a:sym typeface="Helvetica Neue"/>
              </a:rPr>
              <a:t>Lorem ipsum dolor sit</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009FE3"/>
              </a:buClr>
              <a:buSzPts val="2250"/>
              <a:buFont typeface="Helvetica Neue"/>
              <a:buNone/>
            </a:pPr>
            <a:r>
              <a:rPr b="0" i="0" lang="en-US" sz="2250" u="none" cap="none" strike="noStrike">
                <a:solidFill>
                  <a:srgbClr val="009FE3"/>
                </a:solidFill>
                <a:latin typeface="Helvetica Neue"/>
                <a:ea typeface="Helvetica Neue"/>
                <a:cs typeface="Helvetica Neue"/>
                <a:sym typeface="Helvetica Neue"/>
              </a:rPr>
              <a:t>amet, consectetur adipiscing elit</a:t>
            </a:r>
            <a:r>
              <a:rPr b="0" i="0" lang="en-US" sz="2250" u="none" cap="none" strike="noStrike">
                <a:solidFill>
                  <a:srgbClr val="FFFFFF"/>
                </a:solidFill>
                <a:latin typeface="Helvetica Neue"/>
                <a:ea typeface="Helvetica Neue"/>
                <a:cs typeface="Helvetica Neue"/>
                <a:sym typeface="Helvetica Neue"/>
              </a:rPr>
              <a:t>. </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Lorem ipsum dolor sit amet,</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consectetur adipiscing elit, sed do</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eiusmod </a:t>
            </a:r>
            <a:r>
              <a:rPr b="0" i="0" lang="en-US" sz="2250" u="none" cap="none" strike="noStrike">
                <a:solidFill>
                  <a:srgbClr val="009FE3"/>
                </a:solidFill>
                <a:latin typeface="Helvetica Neue"/>
                <a:ea typeface="Helvetica Neue"/>
                <a:cs typeface="Helvetica Neue"/>
                <a:sym typeface="Helvetica Neue"/>
              </a:rPr>
              <a:t>tempor incididunt</a:t>
            </a:r>
            <a:r>
              <a:rPr b="0" i="0" lang="en-US" sz="2250" u="none" cap="none" strike="noStrike">
                <a:solidFill>
                  <a:srgbClr val="FFFFFF"/>
                </a:solidFill>
                <a:latin typeface="Helvetica Neue"/>
                <a:ea typeface="Helvetica Neue"/>
                <a:cs typeface="Helvetica Neue"/>
                <a:sym typeface="Helvetica Neue"/>
              </a:rPr>
              <a:t> ut labore et</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dolore magna aliqua. Ut enim ad minim</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veniam, quis nostrud exercitation</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ullamco laboris nisi ut aliquip ex ea</a:t>
            </a:r>
            <a:endParaRPr b="0" i="0" sz="2250" u="none" cap="none" strike="noStrike">
              <a:solidFill>
                <a:schemeClr val="dk1"/>
              </a:solidFill>
              <a:latin typeface="Calibri"/>
              <a:ea typeface="Calibri"/>
              <a:cs typeface="Calibri"/>
              <a:sym typeface="Calibri"/>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commodo consequat.”</a:t>
            </a:r>
            <a:endParaRPr b="0" i="0" sz="225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FE3"/>
        </a:solidFill>
      </p:bgPr>
    </p:bg>
    <p:spTree>
      <p:nvGrpSpPr>
        <p:cNvPr id="3998" name="Shape 3998"/>
        <p:cNvGrpSpPr/>
        <p:nvPr/>
      </p:nvGrpSpPr>
      <p:grpSpPr>
        <a:xfrm>
          <a:off x="0" y="0"/>
          <a:ext cx="0" cy="0"/>
          <a:chOff x="0" y="0"/>
          <a:chExt cx="0" cy="0"/>
        </a:xfrm>
      </p:grpSpPr>
      <p:sp>
        <p:nvSpPr>
          <p:cNvPr id="3999" name="Google Shape;3999;p3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000" name="Google Shape;4000;p31"/>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4001" name="Google Shape;4001;p31"/>
          <p:cNvSpPr/>
          <p:nvPr/>
        </p:nvSpPr>
        <p:spPr>
          <a:xfrm>
            <a:off x="209550" y="190500"/>
            <a:ext cx="9182100" cy="3740055"/>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“Cita o frase a página completa. Lorem</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ipsum dolor sit amet, consectetur</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adipiscing elit. </a:t>
            </a:r>
            <a:r>
              <a:rPr b="0" i="0" lang="en-US" sz="2250" u="none" cap="none" strike="noStrike">
                <a:solidFill>
                  <a:srgbClr val="FFFFFF"/>
                </a:solidFill>
                <a:latin typeface="Helvetica Neue"/>
                <a:ea typeface="Helvetica Neue"/>
                <a:cs typeface="Helvetica Neue"/>
                <a:sym typeface="Helvetica Neue"/>
              </a:rPr>
              <a:t>Lorem ipsum dolor sit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amet, consectetur adipiscing elit</a:t>
            </a:r>
            <a:r>
              <a:rPr b="0" i="0" lang="en-US" sz="2250" u="none" cap="none" strike="noStrike">
                <a:solidFill>
                  <a:srgbClr val="000000"/>
                </a:solidFill>
                <a:latin typeface="Helvetica Neue"/>
                <a:ea typeface="Helvetica Neue"/>
                <a:cs typeface="Helvetica Neue"/>
                <a:sym typeface="Helvetica Neue"/>
              </a:rPr>
              <a:t>. </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Lorem ipsum dolor sit amet,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consectetur adipiscing elit, sed do</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eiusmod </a:t>
            </a:r>
            <a:r>
              <a:rPr b="0" i="0" lang="en-US" sz="2250" u="none" cap="none" strike="noStrike">
                <a:solidFill>
                  <a:srgbClr val="FFFFFF"/>
                </a:solidFill>
                <a:latin typeface="Helvetica Neue"/>
                <a:ea typeface="Helvetica Neue"/>
                <a:cs typeface="Helvetica Neue"/>
                <a:sym typeface="Helvetica Neue"/>
              </a:rPr>
              <a:t>tempor incididunt</a:t>
            </a:r>
            <a:r>
              <a:rPr b="0" i="0" lang="en-US" sz="2250" u="none" cap="none" strike="noStrike">
                <a:solidFill>
                  <a:srgbClr val="000000"/>
                </a:solidFill>
                <a:latin typeface="Helvetica Neue"/>
                <a:ea typeface="Helvetica Neue"/>
                <a:cs typeface="Helvetica Neue"/>
                <a:sym typeface="Helvetica Neue"/>
              </a:rPr>
              <a:t> ut labore et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dolore magna aliqua. Ut enim ad minim</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veniam, quis nostrud exercitation</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ullamco laboris nisi ut aliquip ex ea</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commodo consequat.”</a:t>
            </a:r>
            <a:endParaRPr b="0" i="0" sz="22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06" name="Shape 4006"/>
        <p:cNvGrpSpPr/>
        <p:nvPr/>
      </p:nvGrpSpPr>
      <p:grpSpPr>
        <a:xfrm>
          <a:off x="0" y="0"/>
          <a:ext cx="0" cy="0"/>
          <a:chOff x="0" y="0"/>
          <a:chExt cx="0" cy="0"/>
        </a:xfrm>
      </p:grpSpPr>
      <p:sp>
        <p:nvSpPr>
          <p:cNvPr id="4007" name="Google Shape;4007;p3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08" name="Google Shape;4008;p32"/>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09" name="Google Shape;4009;p32"/>
          <p:cNvSpPr/>
          <p:nvPr/>
        </p:nvSpPr>
        <p:spPr>
          <a:xfrm>
            <a:off x="209550" y="190500"/>
            <a:ext cx="2590800" cy="4762500"/>
          </a:xfrm>
          <a:prstGeom prst="roundRect">
            <a:avLst>
              <a:gd fmla="val 5294"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10" name="Google Shape;4010;p32"/>
          <p:cNvSpPr/>
          <p:nvPr/>
        </p:nvSpPr>
        <p:spPr>
          <a:xfrm>
            <a:off x="2914650" y="190500"/>
            <a:ext cx="60198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11" name="Google Shape;4011;p32"/>
          <p:cNvSpPr/>
          <p:nvPr/>
        </p:nvSpPr>
        <p:spPr>
          <a:xfrm>
            <a:off x="3009900" y="4610100"/>
            <a:ext cx="592455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012" name="Google Shape;4012;p32"/>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4013" name="Google Shape;4013;p32"/>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4014" name="Google Shape;4014;p32"/>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4015" name="Google Shape;4015;p32"/>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4016" name="Google Shape;4016;p32"/>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4017" name="Google Shape;4017;p32"/>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4018" name="Google Shape;4018;p32"/>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4019" name="Google Shape;4019;p32"/>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4020" name="Google Shape;4020;p32"/>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4021" name="Google Shape;4021;p32"/>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4022" name="Google Shape;4022;p32"/>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4023" name="Google Shape;4023;p32"/>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4024" name="Google Shape;4024;p32"/>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4025" name="Google Shape;4025;p32"/>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4026" name="Google Shape;4026;p32"/>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4027" name="Google Shape;4027;p32"/>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4028" name="Google Shape;4028;p32"/>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4029" name="Google Shape;4029;p32"/>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4030" name="Google Shape;4030;p32"/>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4031" name="Google Shape;4031;p32"/>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4032" name="Google Shape;4032;p32"/>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4033" name="Google Shape;4033;p32"/>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4034" name="Google Shape;4034;p32"/>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4035" name="Google Shape;4035;p32"/>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4036" name="Google Shape;4036;p32"/>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4037" name="Google Shape;4037;p32"/>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4038" name="Google Shape;4038;p32"/>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4039" name="Google Shape;4039;p32"/>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4040" name="Google Shape;4040;p32"/>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4041" name="Google Shape;4041;p32"/>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4042" name="Google Shape;4042;p32"/>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4043" name="Google Shape;4043;p32"/>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4044" name="Google Shape;4044;p32"/>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4045" name="Google Shape;4045;p32"/>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4046" name="Google Shape;4046;p32"/>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4047" name="Google Shape;4047;p32"/>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4048" name="Google Shape;4048;p32"/>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4049" name="Google Shape;4049;p32"/>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4050" name="Google Shape;4050;p32"/>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4051" name="Google Shape;4051;p32"/>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4052" name="Google Shape;4052;p32"/>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4053" name="Google Shape;4053;p32"/>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4054" name="Google Shape;4054;p32"/>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4055" name="Google Shape;4055;p32"/>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4056" name="Google Shape;4056;p32"/>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4057" name="Google Shape;4057;p32"/>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4058" name="Google Shape;4058;p32"/>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4059" name="Google Shape;4059;p32"/>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4060" name="Google Shape;4060;p32"/>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4061" name="Google Shape;4061;p32"/>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4062" name="Google Shape;4062;p32"/>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4063" name="Google Shape;4063;p32"/>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4064" name="Google Shape;4064;p32"/>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4065" name="Google Shape;4065;p32"/>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4066" name="Google Shape;4066;p32"/>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4067" name="Google Shape;4067;p32"/>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4068" name="Google Shape;4068;p32"/>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4069" name="Google Shape;4069;p32"/>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4070" name="Google Shape;4070;p32"/>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4071" name="Google Shape;4071;p32"/>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4072" name="Google Shape;4072;p32"/>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4073" name="Google Shape;4073;p32"/>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4074" name="Google Shape;4074;p32"/>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4075" name="Google Shape;4075;p32"/>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4076" name="Google Shape;4076;p32"/>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4077" name="Google Shape;4077;p32"/>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4078" name="Google Shape;4078;p32"/>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4079" name="Google Shape;4079;p32"/>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4080" name="Google Shape;4080;p32"/>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4081" name="Google Shape;4081;p32"/>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4082" name="Google Shape;4082;p32"/>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4083" name="Google Shape;4083;p32"/>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4084" name="Google Shape;4084;p32"/>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4085" name="Google Shape;4085;p32"/>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4086" name="Google Shape;4086;p32"/>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4087" name="Google Shape;4087;p32"/>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4088" name="Google Shape;4088;p32"/>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4089" name="Google Shape;4089;p32"/>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4090" name="Google Shape;4090;p32"/>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4091" name="Google Shape;4091;p32"/>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4092" name="Google Shape;4092;p32"/>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4093" name="Google Shape;4093;p32"/>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4094" name="Google Shape;4094;p32"/>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4095" name="Google Shape;4095;p32"/>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4096" name="Google Shape;4096;p32"/>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4097" name="Google Shape;4097;p32"/>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4098" name="Google Shape;4098;p32"/>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4099" name="Google Shape;4099;p32"/>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4100" name="Google Shape;4100;p32"/>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4101" name="Google Shape;4101;p32"/>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4102" name="Google Shape;4102;p32"/>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4103" name="Google Shape;4103;p32"/>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4104" name="Google Shape;4104;p32"/>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4105" name="Google Shape;4105;p32"/>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4106" name="Google Shape;4106;p32"/>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4107" name="Google Shape;4107;p32"/>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4108" name="Google Shape;4108;p32"/>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4109" name="Google Shape;4109;p32"/>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4110" name="Google Shape;4110;p32"/>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4111" name="Google Shape;4111;p32"/>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4112" name="Google Shape;4112;p32"/>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113" name="Google Shape;4113;p32"/>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4114" name="Google Shape;4114;p32"/>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4115" name="Google Shape;4115;p32"/>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4116" name="Google Shape;4116;p32"/>
          <p:cNvSpPr/>
          <p:nvPr/>
        </p:nvSpPr>
        <p:spPr>
          <a:xfrm>
            <a:off x="3009900" y="190500"/>
            <a:ext cx="5981700" cy="194310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“Lorem ipsum dolor sit amet, consectetur adipiscing elit, sed do eiusmod </a:t>
            </a:r>
            <a:r>
              <a:rPr b="0" i="0" lang="en-US" sz="2250" u="none" cap="none" strike="noStrike">
                <a:solidFill>
                  <a:srgbClr val="009FE3"/>
                </a:solidFill>
                <a:latin typeface="Helvetica Neue"/>
                <a:ea typeface="Helvetica Neue"/>
                <a:cs typeface="Helvetica Neue"/>
                <a:sym typeface="Helvetica Neue"/>
              </a:rPr>
              <a:t>tempor incididunt</a:t>
            </a:r>
            <a:r>
              <a:rPr b="0" i="0" lang="en-US" sz="2250" u="none" cap="none" strike="noStrike">
                <a:solidFill>
                  <a:srgbClr val="FFFFFF"/>
                </a:solidFill>
                <a:latin typeface="Helvetica Neue"/>
                <a:ea typeface="Helvetica Neue"/>
                <a:cs typeface="Helvetica Neue"/>
                <a:sym typeface="Helvetica Neue"/>
              </a:rPr>
              <a:t> </a:t>
            </a:r>
            <a:r>
              <a:rPr b="0" i="0" lang="en-US" sz="2250" u="none" cap="none" strike="noStrike">
                <a:solidFill>
                  <a:srgbClr val="7F7F7F"/>
                </a:solidFill>
                <a:latin typeface="Helvetica Neue"/>
                <a:ea typeface="Helvetica Neue"/>
                <a:cs typeface="Helvetica Neue"/>
                <a:sym typeface="Helvetica Neue"/>
              </a:rPr>
              <a:t>ut labore et dolore magna aliqua. Ut enim ad minim veniam, quis nostrud exercitation ullamco laboris nisi ut aliquip ex ea commodo consequat.”</a:t>
            </a:r>
            <a:endParaRPr b="0" i="0" sz="2250" u="none" cap="none" strike="noStrike">
              <a:solidFill>
                <a:srgbClr val="7F7F7F"/>
              </a:solidFill>
              <a:latin typeface="Helvetica Neue"/>
              <a:ea typeface="Helvetica Neue"/>
              <a:cs typeface="Helvetica Neue"/>
              <a:sym typeface="Helvetica Neue"/>
            </a:endParaRPr>
          </a:p>
        </p:txBody>
      </p:sp>
      <p:sp>
        <p:nvSpPr>
          <p:cNvPr id="4117" name="Google Shape;4117;p32"/>
          <p:cNvSpPr/>
          <p:nvPr/>
        </p:nvSpPr>
        <p:spPr>
          <a:xfrm>
            <a:off x="209551" y="188291"/>
            <a:ext cx="2573455"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22" name="Shape 4122"/>
        <p:cNvGrpSpPr/>
        <p:nvPr/>
      </p:nvGrpSpPr>
      <p:grpSpPr>
        <a:xfrm>
          <a:off x="0" y="0"/>
          <a:ext cx="0" cy="0"/>
          <a:chOff x="0" y="0"/>
          <a:chExt cx="0" cy="0"/>
        </a:xfrm>
      </p:grpSpPr>
      <p:sp>
        <p:nvSpPr>
          <p:cNvPr id="4123" name="Google Shape;4123;p3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4" name="Google Shape;4124;p33"/>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5" name="Google Shape;4125;p33"/>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126" name="Google Shape;4126;p33"/>
          <p:cNvPicPr preferRelativeResize="0"/>
          <p:nvPr/>
        </p:nvPicPr>
        <p:blipFill rotWithShape="1">
          <a:blip r:embed="rId3">
            <a:alphaModFix/>
          </a:blip>
          <a:srcRect b="0" l="0" r="0" t="0"/>
          <a:stretch/>
        </p:blipFill>
        <p:spPr>
          <a:xfrm>
            <a:off x="7949143" y="4626194"/>
            <a:ext cx="284801" cy="329015"/>
          </a:xfrm>
          <a:prstGeom prst="rect">
            <a:avLst/>
          </a:prstGeom>
          <a:noFill/>
          <a:ln>
            <a:noFill/>
          </a:ln>
        </p:spPr>
      </p:pic>
      <p:pic>
        <p:nvPicPr>
          <p:cNvPr descr="preencoded.png" id="4127" name="Google Shape;4127;p33"/>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4128" name="Google Shape;4128;p33"/>
          <p:cNvPicPr preferRelativeResize="0"/>
          <p:nvPr/>
        </p:nvPicPr>
        <p:blipFill rotWithShape="1">
          <a:blip r:embed="rId5">
            <a:alphaModFix/>
          </a:blip>
          <a:srcRect b="0" l="0" r="0" t="0"/>
          <a:stretch/>
        </p:blipFill>
        <p:spPr>
          <a:xfrm>
            <a:off x="7983141" y="4864903"/>
            <a:ext cx="14315" cy="13104"/>
          </a:xfrm>
          <a:prstGeom prst="rect">
            <a:avLst/>
          </a:prstGeom>
          <a:noFill/>
          <a:ln>
            <a:noFill/>
          </a:ln>
        </p:spPr>
      </p:pic>
      <p:pic>
        <p:nvPicPr>
          <p:cNvPr descr="preencoded.png" id="4129" name="Google Shape;4129;p33"/>
          <p:cNvPicPr preferRelativeResize="0"/>
          <p:nvPr/>
        </p:nvPicPr>
        <p:blipFill rotWithShape="1">
          <a:blip r:embed="rId6">
            <a:alphaModFix/>
          </a:blip>
          <a:srcRect b="0" l="0" r="0" t="0"/>
          <a:stretch/>
        </p:blipFill>
        <p:spPr>
          <a:xfrm>
            <a:off x="7989131" y="4878307"/>
            <a:ext cx="13404" cy="12360"/>
          </a:xfrm>
          <a:prstGeom prst="rect">
            <a:avLst/>
          </a:prstGeom>
          <a:noFill/>
          <a:ln>
            <a:noFill/>
          </a:ln>
        </p:spPr>
      </p:pic>
      <p:pic>
        <p:nvPicPr>
          <p:cNvPr descr="preencoded.png" id="4130" name="Google Shape;4130;p33"/>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4131" name="Google Shape;4131;p33"/>
          <p:cNvPicPr preferRelativeResize="0"/>
          <p:nvPr/>
        </p:nvPicPr>
        <p:blipFill rotWithShape="1">
          <a:blip r:embed="rId8">
            <a:alphaModFix/>
          </a:blip>
          <a:srcRect b="0" l="0" r="0" t="0"/>
          <a:stretch/>
        </p:blipFill>
        <p:spPr>
          <a:xfrm>
            <a:off x="8009223" y="4900531"/>
            <a:ext cx="14046" cy="13404"/>
          </a:xfrm>
          <a:prstGeom prst="rect">
            <a:avLst/>
          </a:prstGeom>
          <a:noFill/>
          <a:ln>
            <a:noFill/>
          </a:ln>
        </p:spPr>
      </p:pic>
      <p:pic>
        <p:nvPicPr>
          <p:cNvPr descr="preencoded.png" id="4132" name="Google Shape;4132;p33"/>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4133" name="Google Shape;4133;p33"/>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4134" name="Google Shape;4134;p33"/>
          <p:cNvPicPr preferRelativeResize="0"/>
          <p:nvPr/>
        </p:nvPicPr>
        <p:blipFill rotWithShape="1">
          <a:blip r:embed="rId11">
            <a:alphaModFix/>
          </a:blip>
          <a:srcRect b="0" l="0" r="0" t="0"/>
          <a:stretch/>
        </p:blipFill>
        <p:spPr>
          <a:xfrm>
            <a:off x="8047109" y="4923206"/>
            <a:ext cx="16929" cy="15239"/>
          </a:xfrm>
          <a:prstGeom prst="rect">
            <a:avLst/>
          </a:prstGeom>
          <a:noFill/>
          <a:ln>
            <a:noFill/>
          </a:ln>
        </p:spPr>
      </p:pic>
      <p:pic>
        <p:nvPicPr>
          <p:cNvPr descr="preencoded.png" id="4135" name="Google Shape;4135;p33"/>
          <p:cNvPicPr preferRelativeResize="0"/>
          <p:nvPr/>
        </p:nvPicPr>
        <p:blipFill rotWithShape="1">
          <a:blip r:embed="rId12">
            <a:alphaModFix/>
          </a:blip>
          <a:srcRect b="0" l="0" r="0" t="0"/>
          <a:stretch/>
        </p:blipFill>
        <p:spPr>
          <a:xfrm>
            <a:off x="8070614" y="4929694"/>
            <a:ext cx="12306" cy="12669"/>
          </a:xfrm>
          <a:prstGeom prst="rect">
            <a:avLst/>
          </a:prstGeom>
          <a:noFill/>
          <a:ln>
            <a:noFill/>
          </a:ln>
        </p:spPr>
      </p:pic>
      <p:pic>
        <p:nvPicPr>
          <p:cNvPr descr="preencoded.png" id="4136" name="Google Shape;4136;p33"/>
          <p:cNvPicPr preferRelativeResize="0"/>
          <p:nvPr/>
        </p:nvPicPr>
        <p:blipFill rotWithShape="1">
          <a:blip r:embed="rId13">
            <a:alphaModFix/>
          </a:blip>
          <a:srcRect b="0" l="0" r="0" t="0"/>
          <a:stretch/>
        </p:blipFill>
        <p:spPr>
          <a:xfrm>
            <a:off x="8086492" y="4930969"/>
            <a:ext cx="12613" cy="12453"/>
          </a:xfrm>
          <a:prstGeom prst="rect">
            <a:avLst/>
          </a:prstGeom>
          <a:noFill/>
          <a:ln>
            <a:noFill/>
          </a:ln>
        </p:spPr>
      </p:pic>
      <p:pic>
        <p:nvPicPr>
          <p:cNvPr descr="preencoded.png" id="4137" name="Google Shape;4137;p33"/>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4138" name="Google Shape;4138;p33"/>
          <p:cNvPicPr preferRelativeResize="0"/>
          <p:nvPr/>
        </p:nvPicPr>
        <p:blipFill rotWithShape="1">
          <a:blip r:embed="rId15">
            <a:alphaModFix/>
          </a:blip>
          <a:srcRect b="0" l="0" r="0" t="0"/>
          <a:stretch/>
        </p:blipFill>
        <p:spPr>
          <a:xfrm>
            <a:off x="8118853" y="4925220"/>
            <a:ext cx="12688" cy="12692"/>
          </a:xfrm>
          <a:prstGeom prst="rect">
            <a:avLst/>
          </a:prstGeom>
          <a:noFill/>
          <a:ln>
            <a:noFill/>
          </a:ln>
        </p:spPr>
      </p:pic>
      <p:pic>
        <p:nvPicPr>
          <p:cNvPr descr="preencoded.png" id="4139" name="Google Shape;4139;p33"/>
          <p:cNvPicPr preferRelativeResize="0"/>
          <p:nvPr/>
        </p:nvPicPr>
        <p:blipFill rotWithShape="1">
          <a:blip r:embed="rId16">
            <a:alphaModFix/>
          </a:blip>
          <a:srcRect b="0" l="0" r="0" t="0"/>
          <a:stretch/>
        </p:blipFill>
        <p:spPr>
          <a:xfrm>
            <a:off x="8137327" y="4911407"/>
            <a:ext cx="20910" cy="19103"/>
          </a:xfrm>
          <a:prstGeom prst="rect">
            <a:avLst/>
          </a:prstGeom>
          <a:noFill/>
          <a:ln>
            <a:noFill/>
          </a:ln>
        </p:spPr>
      </p:pic>
      <p:pic>
        <p:nvPicPr>
          <p:cNvPr descr="preencoded.png" id="4140" name="Google Shape;4140;p33"/>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4141" name="Google Shape;4141;p33"/>
          <p:cNvPicPr preferRelativeResize="0"/>
          <p:nvPr/>
        </p:nvPicPr>
        <p:blipFill rotWithShape="1">
          <a:blip r:embed="rId18">
            <a:alphaModFix/>
          </a:blip>
          <a:srcRect b="0" l="0" r="0" t="0"/>
          <a:stretch/>
        </p:blipFill>
        <p:spPr>
          <a:xfrm>
            <a:off x="8165074" y="4895648"/>
            <a:ext cx="15618" cy="12964"/>
          </a:xfrm>
          <a:prstGeom prst="rect">
            <a:avLst/>
          </a:prstGeom>
          <a:noFill/>
          <a:ln>
            <a:noFill/>
          </a:ln>
        </p:spPr>
      </p:pic>
      <p:pic>
        <p:nvPicPr>
          <p:cNvPr descr="preencoded.png" id="4142" name="Google Shape;4142;p33"/>
          <p:cNvPicPr preferRelativeResize="0"/>
          <p:nvPr/>
        </p:nvPicPr>
        <p:blipFill rotWithShape="1">
          <a:blip r:embed="rId19">
            <a:alphaModFix/>
          </a:blip>
          <a:srcRect b="0" l="0" r="0" t="0"/>
          <a:stretch/>
        </p:blipFill>
        <p:spPr>
          <a:xfrm>
            <a:off x="8173027" y="4881363"/>
            <a:ext cx="14297" cy="13801"/>
          </a:xfrm>
          <a:prstGeom prst="rect">
            <a:avLst/>
          </a:prstGeom>
          <a:noFill/>
          <a:ln>
            <a:noFill/>
          </a:ln>
        </p:spPr>
      </p:pic>
      <p:pic>
        <p:nvPicPr>
          <p:cNvPr descr="preencoded.png" id="4143" name="Google Shape;4143;p33"/>
          <p:cNvPicPr preferRelativeResize="0"/>
          <p:nvPr/>
        </p:nvPicPr>
        <p:blipFill rotWithShape="1">
          <a:blip r:embed="rId20">
            <a:alphaModFix/>
          </a:blip>
          <a:srcRect b="0" l="0" r="0" t="0"/>
          <a:stretch/>
        </p:blipFill>
        <p:spPr>
          <a:xfrm>
            <a:off x="8182682" y="4865331"/>
            <a:ext cx="19097" cy="21034"/>
          </a:xfrm>
          <a:prstGeom prst="rect">
            <a:avLst/>
          </a:prstGeom>
          <a:noFill/>
          <a:ln>
            <a:noFill/>
          </a:ln>
        </p:spPr>
      </p:pic>
      <p:pic>
        <p:nvPicPr>
          <p:cNvPr descr="preencoded.png" id="4144" name="Google Shape;4144;p33"/>
          <p:cNvPicPr preferRelativeResize="0"/>
          <p:nvPr/>
        </p:nvPicPr>
        <p:blipFill rotWithShape="1">
          <a:blip r:embed="rId4">
            <a:alphaModFix/>
          </a:blip>
          <a:srcRect b="0" l="0" r="0" t="0"/>
          <a:stretch/>
        </p:blipFill>
        <p:spPr>
          <a:xfrm>
            <a:off x="8197695" y="4850716"/>
            <a:ext cx="7609" cy="7667"/>
          </a:xfrm>
          <a:prstGeom prst="rect">
            <a:avLst/>
          </a:prstGeom>
          <a:noFill/>
          <a:ln>
            <a:noFill/>
          </a:ln>
        </p:spPr>
      </p:pic>
      <p:pic>
        <p:nvPicPr>
          <p:cNvPr descr="preencoded.png" id="4145" name="Google Shape;4145;p33"/>
          <p:cNvPicPr preferRelativeResize="0"/>
          <p:nvPr/>
        </p:nvPicPr>
        <p:blipFill rotWithShape="1">
          <a:blip r:embed="rId21">
            <a:alphaModFix/>
          </a:blip>
          <a:srcRect b="0" l="0" r="0" t="0"/>
          <a:stretch/>
        </p:blipFill>
        <p:spPr>
          <a:xfrm>
            <a:off x="8121439" y="4816183"/>
            <a:ext cx="45616" cy="49513"/>
          </a:xfrm>
          <a:prstGeom prst="rect">
            <a:avLst/>
          </a:prstGeom>
          <a:noFill/>
          <a:ln>
            <a:noFill/>
          </a:ln>
        </p:spPr>
      </p:pic>
      <p:pic>
        <p:nvPicPr>
          <p:cNvPr descr="preencoded.png" id="4146" name="Google Shape;4146;p33"/>
          <p:cNvPicPr preferRelativeResize="0"/>
          <p:nvPr/>
        </p:nvPicPr>
        <p:blipFill rotWithShape="1">
          <a:blip r:embed="rId22">
            <a:alphaModFix/>
          </a:blip>
          <a:srcRect b="0" l="0" r="0" t="0"/>
          <a:stretch/>
        </p:blipFill>
        <p:spPr>
          <a:xfrm>
            <a:off x="8129439" y="4820264"/>
            <a:ext cx="12781" cy="39988"/>
          </a:xfrm>
          <a:prstGeom prst="rect">
            <a:avLst/>
          </a:prstGeom>
          <a:noFill/>
          <a:ln>
            <a:noFill/>
          </a:ln>
        </p:spPr>
      </p:pic>
      <p:pic>
        <p:nvPicPr>
          <p:cNvPr descr="preencoded.png" id="4147" name="Google Shape;4147;p33"/>
          <p:cNvPicPr preferRelativeResize="0"/>
          <p:nvPr/>
        </p:nvPicPr>
        <p:blipFill rotWithShape="1">
          <a:blip r:embed="rId23">
            <a:alphaModFix/>
          </a:blip>
          <a:srcRect b="0" l="0" r="0" t="0"/>
          <a:stretch/>
        </p:blipFill>
        <p:spPr>
          <a:xfrm>
            <a:off x="8015027" y="4699132"/>
            <a:ext cx="12511" cy="4437"/>
          </a:xfrm>
          <a:prstGeom prst="rect">
            <a:avLst/>
          </a:prstGeom>
          <a:noFill/>
          <a:ln>
            <a:noFill/>
          </a:ln>
        </p:spPr>
      </p:pic>
      <p:pic>
        <p:nvPicPr>
          <p:cNvPr descr="preencoded.png" id="4148" name="Google Shape;4148;p33"/>
          <p:cNvPicPr preferRelativeResize="0"/>
          <p:nvPr/>
        </p:nvPicPr>
        <p:blipFill rotWithShape="1">
          <a:blip r:embed="rId24">
            <a:alphaModFix/>
          </a:blip>
          <a:srcRect b="0" l="0" r="0" t="0"/>
          <a:stretch/>
        </p:blipFill>
        <p:spPr>
          <a:xfrm>
            <a:off x="8011483" y="4703336"/>
            <a:ext cx="14874" cy="4314"/>
          </a:xfrm>
          <a:prstGeom prst="rect">
            <a:avLst/>
          </a:prstGeom>
          <a:noFill/>
          <a:ln>
            <a:noFill/>
          </a:ln>
        </p:spPr>
      </p:pic>
      <p:pic>
        <p:nvPicPr>
          <p:cNvPr descr="preencoded.png" id="4149" name="Google Shape;4149;p33"/>
          <p:cNvPicPr preferRelativeResize="0"/>
          <p:nvPr/>
        </p:nvPicPr>
        <p:blipFill rotWithShape="1">
          <a:blip r:embed="rId25">
            <a:alphaModFix/>
          </a:blip>
          <a:srcRect b="0" l="0" r="0" t="0"/>
          <a:stretch/>
        </p:blipFill>
        <p:spPr>
          <a:xfrm>
            <a:off x="8008032" y="4707838"/>
            <a:ext cx="17404" cy="3960"/>
          </a:xfrm>
          <a:prstGeom prst="rect">
            <a:avLst/>
          </a:prstGeom>
          <a:noFill/>
          <a:ln>
            <a:noFill/>
          </a:ln>
        </p:spPr>
      </p:pic>
      <p:pic>
        <p:nvPicPr>
          <p:cNvPr descr="preencoded.png" id="4150" name="Google Shape;4150;p33"/>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4151" name="Google Shape;4151;p33"/>
          <p:cNvPicPr preferRelativeResize="0"/>
          <p:nvPr/>
        </p:nvPicPr>
        <p:blipFill rotWithShape="1">
          <a:blip r:embed="rId27">
            <a:alphaModFix/>
          </a:blip>
          <a:srcRect b="0" l="0" r="0" t="0"/>
          <a:stretch/>
        </p:blipFill>
        <p:spPr>
          <a:xfrm>
            <a:off x="8004683" y="4712664"/>
            <a:ext cx="20082" cy="3339"/>
          </a:xfrm>
          <a:prstGeom prst="rect">
            <a:avLst/>
          </a:prstGeom>
          <a:noFill/>
          <a:ln>
            <a:noFill/>
          </a:ln>
        </p:spPr>
      </p:pic>
      <p:pic>
        <p:nvPicPr>
          <p:cNvPr descr="preencoded.png" id="4152" name="Google Shape;4152;p33"/>
          <p:cNvPicPr preferRelativeResize="0"/>
          <p:nvPr/>
        </p:nvPicPr>
        <p:blipFill rotWithShape="1">
          <a:blip r:embed="rId28">
            <a:alphaModFix/>
          </a:blip>
          <a:srcRect b="0" l="0" r="0" t="0"/>
          <a:stretch/>
        </p:blipFill>
        <p:spPr>
          <a:xfrm>
            <a:off x="8026022" y="4688163"/>
            <a:ext cx="6548" cy="3709"/>
          </a:xfrm>
          <a:prstGeom prst="rect">
            <a:avLst/>
          </a:prstGeom>
          <a:noFill/>
          <a:ln>
            <a:noFill/>
          </a:ln>
        </p:spPr>
      </p:pic>
      <p:pic>
        <p:nvPicPr>
          <p:cNvPr descr="preencoded.png" id="4153" name="Google Shape;4153;p33"/>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4154" name="Google Shape;4154;p33"/>
          <p:cNvPicPr preferRelativeResize="0"/>
          <p:nvPr/>
        </p:nvPicPr>
        <p:blipFill rotWithShape="1">
          <a:blip r:embed="rId30">
            <a:alphaModFix/>
          </a:blip>
          <a:srcRect b="0" l="0" r="0" t="0"/>
          <a:stretch/>
        </p:blipFill>
        <p:spPr>
          <a:xfrm>
            <a:off x="7988154" y="4741320"/>
            <a:ext cx="38193" cy="11834"/>
          </a:xfrm>
          <a:prstGeom prst="rect">
            <a:avLst/>
          </a:prstGeom>
          <a:noFill/>
          <a:ln>
            <a:noFill/>
          </a:ln>
        </p:spPr>
      </p:pic>
      <p:pic>
        <p:nvPicPr>
          <p:cNvPr descr="preencoded.png" id="4155" name="Google Shape;4155;p33"/>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4156" name="Google Shape;4156;p33"/>
          <p:cNvPicPr preferRelativeResize="0"/>
          <p:nvPr/>
        </p:nvPicPr>
        <p:blipFill rotWithShape="1">
          <a:blip r:embed="rId32">
            <a:alphaModFix/>
          </a:blip>
          <a:srcRect b="0" l="0" r="0" t="0"/>
          <a:stretch/>
        </p:blipFill>
        <p:spPr>
          <a:xfrm>
            <a:off x="7983857" y="4753310"/>
            <a:ext cx="46788" cy="24938"/>
          </a:xfrm>
          <a:prstGeom prst="rect">
            <a:avLst/>
          </a:prstGeom>
          <a:noFill/>
          <a:ln>
            <a:noFill/>
          </a:ln>
        </p:spPr>
      </p:pic>
      <p:pic>
        <p:nvPicPr>
          <p:cNvPr descr="preencoded.png" id="4157" name="Google Shape;4157;p33"/>
          <p:cNvPicPr preferRelativeResize="0"/>
          <p:nvPr/>
        </p:nvPicPr>
        <p:blipFill rotWithShape="1">
          <a:blip r:embed="rId33">
            <a:alphaModFix/>
          </a:blip>
          <a:srcRect b="0" l="0" r="0" t="0"/>
          <a:stretch/>
        </p:blipFill>
        <p:spPr>
          <a:xfrm>
            <a:off x="7990340" y="4737178"/>
            <a:ext cx="35096" cy="8490"/>
          </a:xfrm>
          <a:prstGeom prst="rect">
            <a:avLst/>
          </a:prstGeom>
          <a:noFill/>
          <a:ln>
            <a:noFill/>
          </a:ln>
        </p:spPr>
      </p:pic>
      <p:pic>
        <p:nvPicPr>
          <p:cNvPr descr="preencoded.png" id="4158" name="Google Shape;4158;p33"/>
          <p:cNvPicPr preferRelativeResize="0"/>
          <p:nvPr/>
        </p:nvPicPr>
        <p:blipFill rotWithShape="1">
          <a:blip r:embed="rId34">
            <a:alphaModFix/>
          </a:blip>
          <a:srcRect b="0" l="0" r="0" t="0"/>
          <a:stretch/>
        </p:blipFill>
        <p:spPr>
          <a:xfrm>
            <a:off x="7998386" y="4723309"/>
            <a:ext cx="25859" cy="2418"/>
          </a:xfrm>
          <a:prstGeom prst="rect">
            <a:avLst/>
          </a:prstGeom>
          <a:noFill/>
          <a:ln>
            <a:noFill/>
          </a:ln>
        </p:spPr>
      </p:pic>
      <p:pic>
        <p:nvPicPr>
          <p:cNvPr descr="preencoded.png" id="4159" name="Google Shape;4159;p33"/>
          <p:cNvPicPr preferRelativeResize="0"/>
          <p:nvPr/>
        </p:nvPicPr>
        <p:blipFill rotWithShape="1">
          <a:blip r:embed="rId35">
            <a:alphaModFix/>
          </a:blip>
          <a:srcRect b="0" l="0" r="0" t="0"/>
          <a:stretch/>
        </p:blipFill>
        <p:spPr>
          <a:xfrm>
            <a:off x="7995484" y="4728739"/>
            <a:ext cx="28891" cy="3221"/>
          </a:xfrm>
          <a:prstGeom prst="rect">
            <a:avLst/>
          </a:prstGeom>
          <a:noFill/>
          <a:ln>
            <a:noFill/>
          </a:ln>
        </p:spPr>
      </p:pic>
      <p:pic>
        <p:nvPicPr>
          <p:cNvPr descr="preencoded.png" id="4160" name="Google Shape;4160;p33"/>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4161" name="Google Shape;4161;p33"/>
          <p:cNvPicPr preferRelativeResize="0"/>
          <p:nvPr/>
        </p:nvPicPr>
        <p:blipFill rotWithShape="1">
          <a:blip r:embed="rId37">
            <a:alphaModFix/>
          </a:blip>
          <a:srcRect b="0" l="0" r="0" t="0"/>
          <a:stretch/>
        </p:blipFill>
        <p:spPr>
          <a:xfrm>
            <a:off x="8001465" y="4717814"/>
            <a:ext cx="22910" cy="2423"/>
          </a:xfrm>
          <a:prstGeom prst="rect">
            <a:avLst/>
          </a:prstGeom>
          <a:noFill/>
          <a:ln>
            <a:noFill/>
          </a:ln>
        </p:spPr>
      </p:pic>
      <p:pic>
        <p:nvPicPr>
          <p:cNvPr descr="preencoded.png" id="4162" name="Google Shape;4162;p33"/>
          <p:cNvPicPr preferRelativeResize="0"/>
          <p:nvPr/>
        </p:nvPicPr>
        <p:blipFill rotWithShape="1">
          <a:blip r:embed="rId38">
            <a:alphaModFix/>
          </a:blip>
          <a:srcRect b="0" l="0" r="0" t="0"/>
          <a:stretch/>
        </p:blipFill>
        <p:spPr>
          <a:xfrm>
            <a:off x="8158776" y="4717819"/>
            <a:ext cx="22836" cy="2411"/>
          </a:xfrm>
          <a:prstGeom prst="rect">
            <a:avLst/>
          </a:prstGeom>
          <a:noFill/>
          <a:ln>
            <a:noFill/>
          </a:ln>
        </p:spPr>
      </p:pic>
      <p:pic>
        <p:nvPicPr>
          <p:cNvPr descr="preencoded.png" id="4163" name="Google Shape;4163;p33"/>
          <p:cNvPicPr preferRelativeResize="0"/>
          <p:nvPr/>
        </p:nvPicPr>
        <p:blipFill rotWithShape="1">
          <a:blip r:embed="rId39">
            <a:alphaModFix/>
          </a:blip>
          <a:srcRect b="0" l="0" r="0" t="0"/>
          <a:stretch/>
        </p:blipFill>
        <p:spPr>
          <a:xfrm>
            <a:off x="8157716" y="4707861"/>
            <a:ext cx="17338" cy="3942"/>
          </a:xfrm>
          <a:prstGeom prst="rect">
            <a:avLst/>
          </a:prstGeom>
          <a:noFill/>
          <a:ln>
            <a:noFill/>
          </a:ln>
        </p:spPr>
      </p:pic>
      <p:pic>
        <p:nvPicPr>
          <p:cNvPr descr="preencoded.png" id="4164" name="Google Shape;4164;p33"/>
          <p:cNvPicPr preferRelativeResize="0"/>
          <p:nvPr/>
        </p:nvPicPr>
        <p:blipFill rotWithShape="1">
          <a:blip r:embed="rId40">
            <a:alphaModFix/>
          </a:blip>
          <a:srcRect b="0" l="0" r="0" t="0"/>
          <a:stretch/>
        </p:blipFill>
        <p:spPr>
          <a:xfrm>
            <a:off x="8158376" y="4712673"/>
            <a:ext cx="20017" cy="3328"/>
          </a:xfrm>
          <a:prstGeom prst="rect">
            <a:avLst/>
          </a:prstGeom>
          <a:noFill/>
          <a:ln>
            <a:noFill/>
          </a:ln>
        </p:spPr>
      </p:pic>
      <p:pic>
        <p:nvPicPr>
          <p:cNvPr descr="preencoded.png" id="4165" name="Google Shape;4165;p33"/>
          <p:cNvPicPr preferRelativeResize="0"/>
          <p:nvPr/>
        </p:nvPicPr>
        <p:blipFill rotWithShape="1">
          <a:blip r:embed="rId41">
            <a:alphaModFix/>
          </a:blip>
          <a:srcRect b="0" l="0" r="0" t="0"/>
          <a:stretch/>
        </p:blipFill>
        <p:spPr>
          <a:xfrm>
            <a:off x="8156795" y="4703352"/>
            <a:ext cx="14808" cy="4293"/>
          </a:xfrm>
          <a:prstGeom prst="rect">
            <a:avLst/>
          </a:prstGeom>
          <a:noFill/>
          <a:ln>
            <a:noFill/>
          </a:ln>
        </p:spPr>
      </p:pic>
      <p:pic>
        <p:nvPicPr>
          <p:cNvPr descr="preencoded.png" id="4166" name="Google Shape;4166;p33"/>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4167" name="Google Shape;4167;p33"/>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4168" name="Google Shape;4168;p33"/>
          <p:cNvPicPr preferRelativeResize="0"/>
          <p:nvPr/>
        </p:nvPicPr>
        <p:blipFill rotWithShape="1">
          <a:blip r:embed="rId43">
            <a:alphaModFix/>
          </a:blip>
          <a:srcRect b="0" l="0" r="0" t="0"/>
          <a:stretch/>
        </p:blipFill>
        <p:spPr>
          <a:xfrm>
            <a:off x="8152498" y="4691579"/>
            <a:ext cx="8288" cy="4081"/>
          </a:xfrm>
          <a:prstGeom prst="rect">
            <a:avLst/>
          </a:prstGeom>
          <a:noFill/>
          <a:ln>
            <a:noFill/>
          </a:ln>
        </p:spPr>
      </p:pic>
      <p:pic>
        <p:nvPicPr>
          <p:cNvPr descr="preencoded.png" id="4169" name="Google Shape;4169;p33"/>
          <p:cNvPicPr preferRelativeResize="0"/>
          <p:nvPr/>
        </p:nvPicPr>
        <p:blipFill rotWithShape="1">
          <a:blip r:embed="rId44">
            <a:alphaModFix/>
          </a:blip>
          <a:srcRect b="0" l="0" r="0" t="0"/>
          <a:stretch/>
        </p:blipFill>
        <p:spPr>
          <a:xfrm>
            <a:off x="7983345" y="4757103"/>
            <a:ext cx="49216" cy="30361"/>
          </a:xfrm>
          <a:prstGeom prst="rect">
            <a:avLst/>
          </a:prstGeom>
          <a:noFill/>
          <a:ln>
            <a:noFill/>
          </a:ln>
        </p:spPr>
      </p:pic>
      <p:pic>
        <p:nvPicPr>
          <p:cNvPr descr="preencoded.png" id="4170" name="Google Shape;4170;p33"/>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4171" name="Google Shape;4171;p33"/>
          <p:cNvPicPr preferRelativeResize="0"/>
          <p:nvPr/>
        </p:nvPicPr>
        <p:blipFill rotWithShape="1">
          <a:blip r:embed="rId28">
            <a:alphaModFix/>
          </a:blip>
          <a:srcRect b="0" l="0" r="0" t="0"/>
          <a:stretch/>
        </p:blipFill>
        <p:spPr>
          <a:xfrm>
            <a:off x="8150582" y="4688191"/>
            <a:ext cx="6493" cy="3681"/>
          </a:xfrm>
          <a:prstGeom prst="rect">
            <a:avLst/>
          </a:prstGeom>
          <a:noFill/>
          <a:ln>
            <a:noFill/>
          </a:ln>
        </p:spPr>
      </p:pic>
      <p:pic>
        <p:nvPicPr>
          <p:cNvPr descr="preencoded.png" id="4172" name="Google Shape;4172;p33"/>
          <p:cNvPicPr preferRelativeResize="0"/>
          <p:nvPr/>
        </p:nvPicPr>
        <p:blipFill rotWithShape="1">
          <a:blip r:embed="rId46">
            <a:alphaModFix/>
          </a:blip>
          <a:srcRect b="0" l="0" r="0" t="0"/>
          <a:stretch/>
        </p:blipFill>
        <p:spPr>
          <a:xfrm>
            <a:off x="8150582" y="4757098"/>
            <a:ext cx="49150" cy="30317"/>
          </a:xfrm>
          <a:prstGeom prst="rect">
            <a:avLst/>
          </a:prstGeom>
          <a:noFill/>
          <a:ln>
            <a:noFill/>
          </a:ln>
        </p:spPr>
      </p:pic>
      <p:pic>
        <p:nvPicPr>
          <p:cNvPr descr="preencoded.png" id="4173" name="Google Shape;4173;p33"/>
          <p:cNvPicPr preferRelativeResize="0"/>
          <p:nvPr/>
        </p:nvPicPr>
        <p:blipFill rotWithShape="1">
          <a:blip r:embed="rId47">
            <a:alphaModFix/>
          </a:blip>
          <a:srcRect b="0" l="0" r="0" t="0"/>
          <a:stretch/>
        </p:blipFill>
        <p:spPr>
          <a:xfrm>
            <a:off x="8158786" y="4728739"/>
            <a:ext cx="28817" cy="3211"/>
          </a:xfrm>
          <a:prstGeom prst="rect">
            <a:avLst/>
          </a:prstGeom>
          <a:noFill/>
          <a:ln>
            <a:noFill/>
          </a:ln>
        </p:spPr>
      </p:pic>
      <p:pic>
        <p:nvPicPr>
          <p:cNvPr descr="preencoded.png" id="4174" name="Google Shape;4174;p33"/>
          <p:cNvPicPr preferRelativeResize="0"/>
          <p:nvPr/>
        </p:nvPicPr>
        <p:blipFill rotWithShape="1">
          <a:blip r:embed="rId48">
            <a:alphaModFix/>
          </a:blip>
          <a:srcRect b="0" l="0" r="0" t="0"/>
          <a:stretch/>
        </p:blipFill>
        <p:spPr>
          <a:xfrm>
            <a:off x="8158376" y="4732969"/>
            <a:ext cx="31914" cy="5618"/>
          </a:xfrm>
          <a:prstGeom prst="rect">
            <a:avLst/>
          </a:prstGeom>
          <a:noFill/>
          <a:ln>
            <a:noFill/>
          </a:ln>
        </p:spPr>
      </p:pic>
      <p:pic>
        <p:nvPicPr>
          <p:cNvPr descr="preencoded.png" id="4175" name="Google Shape;4175;p33"/>
          <p:cNvPicPr preferRelativeResize="0"/>
          <p:nvPr/>
        </p:nvPicPr>
        <p:blipFill rotWithShape="1">
          <a:blip r:embed="rId49">
            <a:alphaModFix/>
          </a:blip>
          <a:srcRect b="0" l="0" r="0" t="0"/>
          <a:stretch/>
        </p:blipFill>
        <p:spPr>
          <a:xfrm>
            <a:off x="8157716" y="4737178"/>
            <a:ext cx="35012" cy="8467"/>
          </a:xfrm>
          <a:prstGeom prst="rect">
            <a:avLst/>
          </a:prstGeom>
          <a:noFill/>
          <a:ln>
            <a:noFill/>
          </a:ln>
        </p:spPr>
      </p:pic>
      <p:pic>
        <p:nvPicPr>
          <p:cNvPr descr="preencoded.png" id="4176" name="Google Shape;4176;p33"/>
          <p:cNvPicPr preferRelativeResize="0"/>
          <p:nvPr/>
        </p:nvPicPr>
        <p:blipFill rotWithShape="1">
          <a:blip r:embed="rId34">
            <a:alphaModFix/>
          </a:blip>
          <a:srcRect b="0" l="0" r="0" t="0"/>
          <a:stretch/>
        </p:blipFill>
        <p:spPr>
          <a:xfrm>
            <a:off x="8158907" y="4723309"/>
            <a:ext cx="25775" cy="2411"/>
          </a:xfrm>
          <a:prstGeom prst="rect">
            <a:avLst/>
          </a:prstGeom>
          <a:noFill/>
          <a:ln>
            <a:noFill/>
          </a:ln>
        </p:spPr>
      </p:pic>
      <p:pic>
        <p:nvPicPr>
          <p:cNvPr descr="preencoded.png" id="4177" name="Google Shape;4177;p33"/>
          <p:cNvPicPr preferRelativeResize="0"/>
          <p:nvPr/>
        </p:nvPicPr>
        <p:blipFill rotWithShape="1">
          <a:blip r:embed="rId50">
            <a:alphaModFix/>
          </a:blip>
          <a:srcRect b="0" l="0" r="0" t="0"/>
          <a:stretch/>
        </p:blipFill>
        <p:spPr>
          <a:xfrm>
            <a:off x="8152498" y="4753315"/>
            <a:ext cx="46704" cy="24894"/>
          </a:xfrm>
          <a:prstGeom prst="rect">
            <a:avLst/>
          </a:prstGeom>
          <a:noFill/>
          <a:ln>
            <a:noFill/>
          </a:ln>
        </p:spPr>
      </p:pic>
      <p:pic>
        <p:nvPicPr>
          <p:cNvPr descr="preencoded.png" id="4178" name="Google Shape;4178;p33"/>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4179" name="Google Shape;4179;p33"/>
          <p:cNvPicPr preferRelativeResize="0"/>
          <p:nvPr/>
        </p:nvPicPr>
        <p:blipFill rotWithShape="1">
          <a:blip r:embed="rId52">
            <a:alphaModFix/>
          </a:blip>
          <a:srcRect b="0" l="0" r="0" t="0"/>
          <a:stretch/>
        </p:blipFill>
        <p:spPr>
          <a:xfrm>
            <a:off x="8155614" y="4745403"/>
            <a:ext cx="41114" cy="15648"/>
          </a:xfrm>
          <a:prstGeom prst="rect">
            <a:avLst/>
          </a:prstGeom>
          <a:noFill/>
          <a:ln>
            <a:noFill/>
          </a:ln>
        </p:spPr>
      </p:pic>
      <p:pic>
        <p:nvPicPr>
          <p:cNvPr descr="preencoded.png" id="4180" name="Google Shape;4180;p33"/>
          <p:cNvPicPr preferRelativeResize="0"/>
          <p:nvPr/>
        </p:nvPicPr>
        <p:blipFill rotWithShape="1">
          <a:blip r:embed="rId53">
            <a:alphaModFix/>
          </a:blip>
          <a:srcRect b="0" l="0" r="0" t="0"/>
          <a:stretch/>
        </p:blipFill>
        <p:spPr>
          <a:xfrm>
            <a:off x="8156795" y="4741320"/>
            <a:ext cx="38109" cy="11811"/>
          </a:xfrm>
          <a:prstGeom prst="rect">
            <a:avLst/>
          </a:prstGeom>
          <a:noFill/>
          <a:ln>
            <a:noFill/>
          </a:ln>
        </p:spPr>
      </p:pic>
      <p:pic>
        <p:nvPicPr>
          <p:cNvPr descr="preencoded.png" id="4181" name="Google Shape;4181;p33"/>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4182" name="Google Shape;4182;p33"/>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4183" name="Google Shape;4183;p33"/>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4184" name="Google Shape;4184;p33"/>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4185" name="Google Shape;4185;p33"/>
          <p:cNvPicPr preferRelativeResize="0"/>
          <p:nvPr/>
        </p:nvPicPr>
        <p:blipFill rotWithShape="1">
          <a:blip r:embed="rId58">
            <a:alphaModFix/>
          </a:blip>
          <a:srcRect b="0" l="0" r="0" t="0"/>
          <a:stretch/>
        </p:blipFill>
        <p:spPr>
          <a:xfrm>
            <a:off x="7972788" y="4710522"/>
            <a:ext cx="17283" cy="16320"/>
          </a:xfrm>
          <a:prstGeom prst="rect">
            <a:avLst/>
          </a:prstGeom>
          <a:noFill/>
          <a:ln>
            <a:noFill/>
          </a:ln>
        </p:spPr>
      </p:pic>
      <p:pic>
        <p:nvPicPr>
          <p:cNvPr descr="preencoded.png" id="4186" name="Google Shape;4186;p33"/>
          <p:cNvPicPr preferRelativeResize="0"/>
          <p:nvPr/>
        </p:nvPicPr>
        <p:blipFill rotWithShape="1">
          <a:blip r:embed="rId59">
            <a:alphaModFix/>
          </a:blip>
          <a:srcRect b="0" l="0" r="0" t="0"/>
          <a:stretch/>
        </p:blipFill>
        <p:spPr>
          <a:xfrm>
            <a:off x="7981745" y="4696125"/>
            <a:ext cx="19264" cy="18920"/>
          </a:xfrm>
          <a:prstGeom prst="rect">
            <a:avLst/>
          </a:prstGeom>
          <a:noFill/>
          <a:ln>
            <a:noFill/>
          </a:ln>
        </p:spPr>
      </p:pic>
      <p:pic>
        <p:nvPicPr>
          <p:cNvPr descr="preencoded.png" id="4187" name="Google Shape;4187;p33"/>
          <p:cNvPicPr preferRelativeResize="0"/>
          <p:nvPr/>
        </p:nvPicPr>
        <p:blipFill rotWithShape="1">
          <a:blip r:embed="rId60">
            <a:alphaModFix/>
          </a:blip>
          <a:srcRect b="0" l="0" r="0" t="0"/>
          <a:stretch/>
        </p:blipFill>
        <p:spPr>
          <a:xfrm>
            <a:off x="7991884" y="4681512"/>
            <a:ext cx="21255" cy="18987"/>
          </a:xfrm>
          <a:prstGeom prst="rect">
            <a:avLst/>
          </a:prstGeom>
          <a:noFill/>
          <a:ln>
            <a:noFill/>
          </a:ln>
        </p:spPr>
      </p:pic>
      <p:pic>
        <p:nvPicPr>
          <p:cNvPr descr="preencoded.png" id="4188" name="Google Shape;4188;p33"/>
          <p:cNvPicPr preferRelativeResize="0"/>
          <p:nvPr/>
        </p:nvPicPr>
        <p:blipFill rotWithShape="1">
          <a:blip r:embed="rId61">
            <a:alphaModFix/>
          </a:blip>
          <a:srcRect b="0" l="0" r="0" t="0"/>
          <a:stretch/>
        </p:blipFill>
        <p:spPr>
          <a:xfrm>
            <a:off x="8007102" y="4667906"/>
            <a:ext cx="14762" cy="18355"/>
          </a:xfrm>
          <a:prstGeom prst="rect">
            <a:avLst/>
          </a:prstGeom>
          <a:noFill/>
          <a:ln>
            <a:noFill/>
          </a:ln>
        </p:spPr>
      </p:pic>
      <p:pic>
        <p:nvPicPr>
          <p:cNvPr descr="preencoded.png" id="4189" name="Google Shape;4189;p33"/>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4190" name="Google Shape;4190;p33"/>
          <p:cNvPicPr preferRelativeResize="0"/>
          <p:nvPr/>
        </p:nvPicPr>
        <p:blipFill rotWithShape="1">
          <a:blip r:embed="rId63">
            <a:alphaModFix/>
          </a:blip>
          <a:srcRect b="0" l="0" r="0" t="0"/>
          <a:stretch/>
        </p:blipFill>
        <p:spPr>
          <a:xfrm>
            <a:off x="8028775" y="4650967"/>
            <a:ext cx="18371" cy="17620"/>
          </a:xfrm>
          <a:prstGeom prst="rect">
            <a:avLst/>
          </a:prstGeom>
          <a:noFill/>
          <a:ln>
            <a:noFill/>
          </a:ln>
        </p:spPr>
      </p:pic>
      <p:pic>
        <p:nvPicPr>
          <p:cNvPr descr="preencoded.png" id="4191" name="Google Shape;4191;p33"/>
          <p:cNvPicPr preferRelativeResize="0"/>
          <p:nvPr/>
        </p:nvPicPr>
        <p:blipFill rotWithShape="1">
          <a:blip r:embed="rId64">
            <a:alphaModFix/>
          </a:blip>
          <a:srcRect b="0" l="0" r="0" t="0"/>
          <a:stretch/>
        </p:blipFill>
        <p:spPr>
          <a:xfrm>
            <a:off x="8050625" y="4643124"/>
            <a:ext cx="16120" cy="17008"/>
          </a:xfrm>
          <a:prstGeom prst="rect">
            <a:avLst/>
          </a:prstGeom>
          <a:noFill/>
          <a:ln>
            <a:noFill/>
          </a:ln>
        </p:spPr>
      </p:pic>
      <p:pic>
        <p:nvPicPr>
          <p:cNvPr descr="preencoded.png" id="4192" name="Google Shape;4192;p33"/>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4193" name="Google Shape;4193;p33"/>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4194" name="Google Shape;4194;p33"/>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4195" name="Google Shape;4195;p33"/>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4196" name="Google Shape;4196;p33"/>
          <p:cNvPicPr preferRelativeResize="0"/>
          <p:nvPr/>
        </p:nvPicPr>
        <p:blipFill rotWithShape="1">
          <a:blip r:embed="rId69">
            <a:alphaModFix/>
          </a:blip>
          <a:srcRect b="0" l="0" r="0" t="0"/>
          <a:stretch/>
        </p:blipFill>
        <p:spPr>
          <a:xfrm>
            <a:off x="8140722" y="4652788"/>
            <a:ext cx="14660" cy="16569"/>
          </a:xfrm>
          <a:prstGeom prst="rect">
            <a:avLst/>
          </a:prstGeom>
          <a:noFill/>
          <a:ln>
            <a:noFill/>
          </a:ln>
        </p:spPr>
      </p:pic>
      <p:pic>
        <p:nvPicPr>
          <p:cNvPr descr="preencoded.png" id="4197" name="Google Shape;4197;p33"/>
          <p:cNvPicPr preferRelativeResize="0"/>
          <p:nvPr/>
        </p:nvPicPr>
        <p:blipFill rotWithShape="1">
          <a:blip r:embed="rId70">
            <a:alphaModFix/>
          </a:blip>
          <a:srcRect b="0" l="0" r="0" t="0"/>
          <a:stretch/>
        </p:blipFill>
        <p:spPr>
          <a:xfrm>
            <a:off x="8150833" y="4661974"/>
            <a:ext cx="17738" cy="15083"/>
          </a:xfrm>
          <a:prstGeom prst="rect">
            <a:avLst/>
          </a:prstGeom>
          <a:noFill/>
          <a:ln>
            <a:noFill/>
          </a:ln>
        </p:spPr>
      </p:pic>
      <p:pic>
        <p:nvPicPr>
          <p:cNvPr descr="preencoded.png" id="4198" name="Google Shape;4198;p33"/>
          <p:cNvPicPr preferRelativeResize="0"/>
          <p:nvPr/>
        </p:nvPicPr>
        <p:blipFill rotWithShape="1">
          <a:blip r:embed="rId71">
            <a:alphaModFix/>
          </a:blip>
          <a:srcRect b="0" l="0" r="0" t="0"/>
          <a:stretch/>
        </p:blipFill>
        <p:spPr>
          <a:xfrm>
            <a:off x="8170069" y="4676961"/>
            <a:ext cx="18204" cy="17973"/>
          </a:xfrm>
          <a:prstGeom prst="rect">
            <a:avLst/>
          </a:prstGeom>
          <a:noFill/>
          <a:ln>
            <a:noFill/>
          </a:ln>
        </p:spPr>
      </p:pic>
      <p:pic>
        <p:nvPicPr>
          <p:cNvPr descr="preencoded.png" id="4199" name="Google Shape;4199;p33"/>
          <p:cNvPicPr preferRelativeResize="0"/>
          <p:nvPr/>
        </p:nvPicPr>
        <p:blipFill rotWithShape="1">
          <a:blip r:embed="rId72">
            <a:alphaModFix/>
          </a:blip>
          <a:srcRect b="0" l="0" r="0" t="0"/>
          <a:stretch/>
        </p:blipFill>
        <p:spPr>
          <a:xfrm>
            <a:off x="8179417" y="4691951"/>
            <a:ext cx="19124" cy="19396"/>
          </a:xfrm>
          <a:prstGeom prst="rect">
            <a:avLst/>
          </a:prstGeom>
          <a:noFill/>
          <a:ln>
            <a:noFill/>
          </a:ln>
        </p:spPr>
      </p:pic>
      <p:pic>
        <p:nvPicPr>
          <p:cNvPr descr="preencoded.png" id="4200" name="Google Shape;4200;p33"/>
          <p:cNvPicPr preferRelativeResize="0"/>
          <p:nvPr/>
        </p:nvPicPr>
        <p:blipFill rotWithShape="1">
          <a:blip r:embed="rId73">
            <a:alphaModFix/>
          </a:blip>
          <a:srcRect b="0" l="0" r="0" t="0"/>
          <a:stretch/>
        </p:blipFill>
        <p:spPr>
          <a:xfrm>
            <a:off x="8188654" y="4707799"/>
            <a:ext cx="17822" cy="21022"/>
          </a:xfrm>
          <a:prstGeom prst="rect">
            <a:avLst/>
          </a:prstGeom>
          <a:noFill/>
          <a:ln>
            <a:noFill/>
          </a:ln>
        </p:spPr>
      </p:pic>
      <p:pic>
        <p:nvPicPr>
          <p:cNvPr descr="preencoded.png" id="4201" name="Google Shape;4201;p33"/>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4202" name="Google Shape;4202;p33"/>
          <p:cNvPicPr preferRelativeResize="0"/>
          <p:nvPr/>
        </p:nvPicPr>
        <p:blipFill rotWithShape="1">
          <a:blip r:embed="rId75">
            <a:alphaModFix/>
          </a:blip>
          <a:srcRect b="0" l="0" r="0" t="0"/>
          <a:stretch/>
        </p:blipFill>
        <p:spPr>
          <a:xfrm>
            <a:off x="8202290" y="4746971"/>
            <a:ext cx="16232" cy="16608"/>
          </a:xfrm>
          <a:prstGeom prst="rect">
            <a:avLst/>
          </a:prstGeom>
          <a:noFill/>
          <a:ln>
            <a:noFill/>
          </a:ln>
        </p:spPr>
      </p:pic>
      <p:pic>
        <p:nvPicPr>
          <p:cNvPr descr="preencoded.png" id="4203" name="Google Shape;4203;p33"/>
          <p:cNvPicPr preferRelativeResize="0"/>
          <p:nvPr/>
        </p:nvPicPr>
        <p:blipFill rotWithShape="1">
          <a:blip r:embed="rId76">
            <a:alphaModFix/>
          </a:blip>
          <a:srcRect b="0" l="0" r="0" t="0"/>
          <a:stretch/>
        </p:blipFill>
        <p:spPr>
          <a:xfrm>
            <a:off x="8206327" y="4764232"/>
            <a:ext cx="15534" cy="15478"/>
          </a:xfrm>
          <a:prstGeom prst="rect">
            <a:avLst/>
          </a:prstGeom>
          <a:noFill/>
          <a:ln>
            <a:noFill/>
          </a:ln>
        </p:spPr>
      </p:pic>
      <p:pic>
        <p:nvPicPr>
          <p:cNvPr descr="preencoded.png" id="4204" name="Google Shape;4204;p33"/>
          <p:cNvPicPr preferRelativeResize="0"/>
          <p:nvPr/>
        </p:nvPicPr>
        <p:blipFill rotWithShape="1">
          <a:blip r:embed="rId77">
            <a:alphaModFix/>
          </a:blip>
          <a:srcRect b="0" l="0" r="0" t="0"/>
          <a:stretch/>
        </p:blipFill>
        <p:spPr>
          <a:xfrm>
            <a:off x="8292443" y="4803428"/>
            <a:ext cx="65084" cy="71451"/>
          </a:xfrm>
          <a:prstGeom prst="rect">
            <a:avLst/>
          </a:prstGeom>
          <a:noFill/>
          <a:ln>
            <a:noFill/>
          </a:ln>
        </p:spPr>
      </p:pic>
      <p:pic>
        <p:nvPicPr>
          <p:cNvPr descr="preencoded.png" id="4205" name="Google Shape;4205;p33"/>
          <p:cNvPicPr preferRelativeResize="0"/>
          <p:nvPr/>
        </p:nvPicPr>
        <p:blipFill rotWithShape="1">
          <a:blip r:embed="rId78">
            <a:alphaModFix/>
          </a:blip>
          <a:srcRect b="0" l="0" r="0" t="0"/>
          <a:stretch/>
        </p:blipFill>
        <p:spPr>
          <a:xfrm>
            <a:off x="8289736" y="4706401"/>
            <a:ext cx="75437" cy="73930"/>
          </a:xfrm>
          <a:prstGeom prst="rect">
            <a:avLst/>
          </a:prstGeom>
          <a:noFill/>
          <a:ln>
            <a:noFill/>
          </a:ln>
        </p:spPr>
      </p:pic>
      <p:pic>
        <p:nvPicPr>
          <p:cNvPr descr="preencoded.png" id="4206" name="Google Shape;4206;p33"/>
          <p:cNvPicPr preferRelativeResize="0"/>
          <p:nvPr/>
        </p:nvPicPr>
        <p:blipFill rotWithShape="1">
          <a:blip r:embed="rId79">
            <a:alphaModFix/>
          </a:blip>
          <a:srcRect b="0" l="0" r="0" t="0"/>
          <a:stretch/>
        </p:blipFill>
        <p:spPr>
          <a:xfrm>
            <a:off x="8845767" y="4706401"/>
            <a:ext cx="59336" cy="73237"/>
          </a:xfrm>
          <a:prstGeom prst="rect">
            <a:avLst/>
          </a:prstGeom>
          <a:noFill/>
          <a:ln>
            <a:noFill/>
          </a:ln>
        </p:spPr>
      </p:pic>
      <p:pic>
        <p:nvPicPr>
          <p:cNvPr descr="preencoded.png" id="4207" name="Google Shape;4207;p33"/>
          <p:cNvPicPr preferRelativeResize="0"/>
          <p:nvPr/>
        </p:nvPicPr>
        <p:blipFill rotWithShape="1">
          <a:blip r:embed="rId80">
            <a:alphaModFix/>
          </a:blip>
          <a:srcRect b="0" l="0" r="0" t="0"/>
          <a:stretch/>
        </p:blipFill>
        <p:spPr>
          <a:xfrm>
            <a:off x="8721365" y="4706401"/>
            <a:ext cx="59475" cy="73193"/>
          </a:xfrm>
          <a:prstGeom prst="rect">
            <a:avLst/>
          </a:prstGeom>
          <a:noFill/>
          <a:ln>
            <a:noFill/>
          </a:ln>
        </p:spPr>
      </p:pic>
      <p:pic>
        <p:nvPicPr>
          <p:cNvPr descr="preencoded.png" id="4208" name="Google Shape;4208;p33"/>
          <p:cNvPicPr preferRelativeResize="0"/>
          <p:nvPr/>
        </p:nvPicPr>
        <p:blipFill rotWithShape="1">
          <a:blip r:embed="rId81">
            <a:alphaModFix/>
          </a:blip>
          <a:srcRect b="0" l="0" r="0" t="0"/>
          <a:stretch/>
        </p:blipFill>
        <p:spPr>
          <a:xfrm>
            <a:off x="8584350" y="4803432"/>
            <a:ext cx="65084" cy="71447"/>
          </a:xfrm>
          <a:prstGeom prst="rect">
            <a:avLst/>
          </a:prstGeom>
          <a:noFill/>
          <a:ln>
            <a:noFill/>
          </a:ln>
        </p:spPr>
      </p:pic>
      <p:pic>
        <p:nvPicPr>
          <p:cNvPr descr="preencoded.png" id="4209" name="Google Shape;4209;p33"/>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4210" name="Google Shape;4210;p33"/>
          <p:cNvPicPr preferRelativeResize="0"/>
          <p:nvPr/>
        </p:nvPicPr>
        <p:blipFill rotWithShape="1">
          <a:blip r:embed="rId83">
            <a:alphaModFix/>
          </a:blip>
          <a:srcRect b="0" l="0" r="0" t="0"/>
          <a:stretch/>
        </p:blipFill>
        <p:spPr>
          <a:xfrm>
            <a:off x="8366652" y="4726102"/>
            <a:ext cx="63615" cy="51743"/>
          </a:xfrm>
          <a:prstGeom prst="rect">
            <a:avLst/>
          </a:prstGeom>
          <a:noFill/>
          <a:ln>
            <a:noFill/>
          </a:ln>
        </p:spPr>
      </p:pic>
      <p:pic>
        <p:nvPicPr>
          <p:cNvPr descr="preencoded.png" id="4211" name="Google Shape;4211;p33"/>
          <p:cNvPicPr preferRelativeResize="0"/>
          <p:nvPr/>
        </p:nvPicPr>
        <p:blipFill rotWithShape="1">
          <a:blip r:embed="rId84">
            <a:alphaModFix/>
          </a:blip>
          <a:srcRect b="0" l="0" r="0" t="0"/>
          <a:stretch/>
        </p:blipFill>
        <p:spPr>
          <a:xfrm>
            <a:off x="8400408" y="4823152"/>
            <a:ext cx="63615" cy="51734"/>
          </a:xfrm>
          <a:prstGeom prst="rect">
            <a:avLst/>
          </a:prstGeom>
          <a:noFill/>
          <a:ln>
            <a:noFill/>
          </a:ln>
        </p:spPr>
      </p:pic>
      <p:pic>
        <p:nvPicPr>
          <p:cNvPr descr="preencoded.png" id="4212" name="Google Shape;4212;p33"/>
          <p:cNvPicPr preferRelativeResize="0"/>
          <p:nvPr/>
        </p:nvPicPr>
        <p:blipFill rotWithShape="1">
          <a:blip r:embed="rId85">
            <a:alphaModFix/>
          </a:blip>
          <a:srcRect b="0" l="0" r="0" t="0"/>
          <a:stretch/>
        </p:blipFill>
        <p:spPr>
          <a:xfrm>
            <a:off x="8811983" y="4822806"/>
            <a:ext cx="55876" cy="54136"/>
          </a:xfrm>
          <a:prstGeom prst="rect">
            <a:avLst/>
          </a:prstGeom>
          <a:noFill/>
          <a:ln>
            <a:noFill/>
          </a:ln>
        </p:spPr>
      </p:pic>
      <p:pic>
        <p:nvPicPr>
          <p:cNvPr descr="preencoded.png" id="4213" name="Google Shape;4213;p33"/>
          <p:cNvPicPr preferRelativeResize="0"/>
          <p:nvPr/>
        </p:nvPicPr>
        <p:blipFill rotWithShape="1">
          <a:blip r:embed="rId86">
            <a:alphaModFix/>
          </a:blip>
          <a:srcRect b="0" l="0" r="0" t="0"/>
          <a:stretch/>
        </p:blipFill>
        <p:spPr>
          <a:xfrm>
            <a:off x="8505927" y="4822934"/>
            <a:ext cx="44955" cy="53922"/>
          </a:xfrm>
          <a:prstGeom prst="rect">
            <a:avLst/>
          </a:prstGeom>
          <a:noFill/>
          <a:ln>
            <a:noFill/>
          </a:ln>
        </p:spPr>
      </p:pic>
      <p:pic>
        <p:nvPicPr>
          <p:cNvPr descr="preencoded.png" id="4214" name="Google Shape;4214;p33"/>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4215" name="Google Shape;4215;p33"/>
          <p:cNvPicPr preferRelativeResize="0"/>
          <p:nvPr/>
        </p:nvPicPr>
        <p:blipFill rotWithShape="1">
          <a:blip r:embed="rId87">
            <a:alphaModFix/>
          </a:blip>
          <a:srcRect b="0" l="0" r="0" t="0"/>
          <a:stretch/>
        </p:blipFill>
        <p:spPr>
          <a:xfrm>
            <a:off x="8525415" y="4725195"/>
            <a:ext cx="49820" cy="54715"/>
          </a:xfrm>
          <a:prstGeom prst="rect">
            <a:avLst/>
          </a:prstGeom>
          <a:noFill/>
          <a:ln>
            <a:noFill/>
          </a:ln>
        </p:spPr>
      </p:pic>
      <p:pic>
        <p:nvPicPr>
          <p:cNvPr descr="preencoded.png" id="4216" name="Google Shape;4216;p33"/>
          <p:cNvPicPr preferRelativeResize="0"/>
          <p:nvPr/>
        </p:nvPicPr>
        <p:blipFill rotWithShape="1">
          <a:blip r:embed="rId88">
            <a:alphaModFix/>
          </a:blip>
          <a:srcRect b="0" l="0" r="0" t="0"/>
          <a:stretch/>
        </p:blipFill>
        <p:spPr>
          <a:xfrm>
            <a:off x="8653453" y="4822664"/>
            <a:ext cx="49746" cy="54325"/>
          </a:xfrm>
          <a:prstGeom prst="rect">
            <a:avLst/>
          </a:prstGeom>
          <a:noFill/>
          <a:ln>
            <a:noFill/>
          </a:ln>
        </p:spPr>
      </p:pic>
      <p:pic>
        <p:nvPicPr>
          <p:cNvPr descr="preencoded.png" id="4217" name="Google Shape;4217;p33"/>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4218" name="Google Shape;4218;p33"/>
          <p:cNvPicPr preferRelativeResize="0"/>
          <p:nvPr/>
        </p:nvPicPr>
        <p:blipFill rotWithShape="1">
          <a:blip r:embed="rId90">
            <a:alphaModFix/>
          </a:blip>
          <a:srcRect b="0" l="0" r="0" t="0"/>
          <a:stretch/>
        </p:blipFill>
        <p:spPr>
          <a:xfrm>
            <a:off x="8464776" y="4727735"/>
            <a:ext cx="58182" cy="50688"/>
          </a:xfrm>
          <a:prstGeom prst="rect">
            <a:avLst/>
          </a:prstGeom>
          <a:noFill/>
          <a:ln>
            <a:noFill/>
          </a:ln>
        </p:spPr>
      </p:pic>
      <p:pic>
        <p:nvPicPr>
          <p:cNvPr descr="preencoded.png" id="4219" name="Google Shape;4219;p33"/>
          <p:cNvPicPr preferRelativeResize="0"/>
          <p:nvPr/>
        </p:nvPicPr>
        <p:blipFill rotWithShape="1">
          <a:blip r:embed="rId91">
            <a:alphaModFix/>
          </a:blip>
          <a:srcRect b="0" l="0" r="0" t="0"/>
          <a:stretch/>
        </p:blipFill>
        <p:spPr>
          <a:xfrm>
            <a:off x="8709589" y="4823157"/>
            <a:ext cx="46648" cy="51734"/>
          </a:xfrm>
          <a:prstGeom prst="rect">
            <a:avLst/>
          </a:prstGeom>
          <a:noFill/>
          <a:ln>
            <a:noFill/>
          </a:ln>
        </p:spPr>
      </p:pic>
      <p:pic>
        <p:nvPicPr>
          <p:cNvPr descr="preencoded.png" id="4220" name="Google Shape;4220;p33"/>
          <p:cNvPicPr preferRelativeResize="0"/>
          <p:nvPr/>
        </p:nvPicPr>
        <p:blipFill rotWithShape="1">
          <a:blip r:embed="rId92">
            <a:alphaModFix/>
          </a:blip>
          <a:srcRect b="0" l="0" r="0" t="0"/>
          <a:stretch/>
        </p:blipFill>
        <p:spPr>
          <a:xfrm>
            <a:off x="8761363" y="4823122"/>
            <a:ext cx="46379" cy="51750"/>
          </a:xfrm>
          <a:prstGeom prst="rect">
            <a:avLst/>
          </a:prstGeom>
          <a:noFill/>
          <a:ln>
            <a:noFill/>
          </a:ln>
        </p:spPr>
      </p:pic>
      <p:pic>
        <p:nvPicPr>
          <p:cNvPr descr="preencoded.png" id="4221" name="Google Shape;4221;p33"/>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4222" name="Google Shape;4222;p33"/>
          <p:cNvPicPr preferRelativeResize="0"/>
          <p:nvPr/>
        </p:nvPicPr>
        <p:blipFill rotWithShape="1">
          <a:blip r:embed="rId93">
            <a:alphaModFix/>
          </a:blip>
          <a:srcRect b="0" l="0" r="0" t="0"/>
          <a:stretch/>
        </p:blipFill>
        <p:spPr>
          <a:xfrm>
            <a:off x="8685684" y="4727735"/>
            <a:ext cx="29096" cy="50113"/>
          </a:xfrm>
          <a:prstGeom prst="rect">
            <a:avLst/>
          </a:prstGeom>
          <a:noFill/>
          <a:ln>
            <a:noFill/>
          </a:ln>
        </p:spPr>
      </p:pic>
      <p:pic>
        <p:nvPicPr>
          <p:cNvPr descr="preencoded.png" id="4223" name="Google Shape;4223;p33"/>
          <p:cNvPicPr preferRelativeResize="0"/>
          <p:nvPr/>
        </p:nvPicPr>
        <p:blipFill rotWithShape="1">
          <a:blip r:embed="rId93">
            <a:alphaModFix/>
          </a:blip>
          <a:srcRect b="0" l="0" r="0" t="0"/>
          <a:stretch/>
        </p:blipFill>
        <p:spPr>
          <a:xfrm>
            <a:off x="8469455" y="4824771"/>
            <a:ext cx="29096" cy="50109"/>
          </a:xfrm>
          <a:prstGeom prst="rect">
            <a:avLst/>
          </a:prstGeom>
          <a:noFill/>
          <a:ln>
            <a:noFill/>
          </a:ln>
        </p:spPr>
      </p:pic>
      <p:pic>
        <p:nvPicPr>
          <p:cNvPr descr="preencoded.png" id="4224" name="Google Shape;4224;p33"/>
          <p:cNvPicPr preferRelativeResize="0"/>
          <p:nvPr/>
        </p:nvPicPr>
        <p:blipFill rotWithShape="1">
          <a:blip r:embed="rId94">
            <a:alphaModFix/>
          </a:blip>
          <a:srcRect b="0" l="0" r="0" t="0"/>
          <a:stretch/>
        </p:blipFill>
        <p:spPr>
          <a:xfrm>
            <a:off x="8436183" y="4727735"/>
            <a:ext cx="29096" cy="50109"/>
          </a:xfrm>
          <a:prstGeom prst="rect">
            <a:avLst/>
          </a:prstGeom>
          <a:noFill/>
          <a:ln>
            <a:noFill/>
          </a:ln>
        </p:spPr>
      </p:pic>
      <p:pic>
        <p:nvPicPr>
          <p:cNvPr descr="preencoded.png" id="4225" name="Google Shape;4225;p33"/>
          <p:cNvPicPr preferRelativeResize="0"/>
          <p:nvPr/>
        </p:nvPicPr>
        <p:blipFill rotWithShape="1">
          <a:blip r:embed="rId95">
            <a:alphaModFix/>
          </a:blip>
          <a:srcRect b="0" l="0" r="0" t="0"/>
          <a:stretch/>
        </p:blipFill>
        <p:spPr>
          <a:xfrm>
            <a:off x="8365415" y="4824771"/>
            <a:ext cx="28603" cy="50109"/>
          </a:xfrm>
          <a:prstGeom prst="rect">
            <a:avLst/>
          </a:prstGeom>
          <a:noFill/>
          <a:ln>
            <a:noFill/>
          </a:ln>
        </p:spPr>
      </p:pic>
      <p:pic>
        <p:nvPicPr>
          <p:cNvPr descr="preencoded.png" id="4226" name="Google Shape;4226;p33"/>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227" name="Google Shape;4227;p33"/>
          <p:cNvPicPr preferRelativeResize="0"/>
          <p:nvPr/>
        </p:nvPicPr>
        <p:blipFill rotWithShape="1">
          <a:blip r:embed="rId96">
            <a:alphaModFix/>
          </a:blip>
          <a:srcRect b="0" l="0" r="0" t="0"/>
          <a:stretch/>
        </p:blipFill>
        <p:spPr>
          <a:xfrm>
            <a:off x="8477148" y="4802356"/>
            <a:ext cx="12278" cy="12339"/>
          </a:xfrm>
          <a:prstGeom prst="rect">
            <a:avLst/>
          </a:prstGeom>
          <a:noFill/>
          <a:ln>
            <a:noFill/>
          </a:ln>
        </p:spPr>
      </p:pic>
      <p:pic>
        <p:nvPicPr>
          <p:cNvPr descr="preencoded.png" id="4228" name="Google Shape;4228;p33"/>
          <p:cNvPicPr preferRelativeResize="0"/>
          <p:nvPr/>
        </p:nvPicPr>
        <p:blipFill rotWithShape="1">
          <a:blip r:embed="rId96">
            <a:alphaModFix/>
          </a:blip>
          <a:srcRect b="0" l="0" r="0" t="0"/>
          <a:stretch/>
        </p:blipFill>
        <p:spPr>
          <a:xfrm>
            <a:off x="8443513" y="4705399"/>
            <a:ext cx="11943" cy="11953"/>
          </a:xfrm>
          <a:prstGeom prst="rect">
            <a:avLst/>
          </a:prstGeom>
          <a:noFill/>
          <a:ln>
            <a:noFill/>
          </a:ln>
        </p:spPr>
      </p:pic>
      <p:pic>
        <p:nvPicPr>
          <p:cNvPr descr="preencoded.png" id="4229" name="Google Shape;4229;p33"/>
          <p:cNvPicPr preferRelativeResize="0"/>
          <p:nvPr/>
        </p:nvPicPr>
        <p:blipFill rotWithShape="1">
          <a:blip r:embed="rId96">
            <a:alphaModFix/>
          </a:blip>
          <a:srcRect b="0" l="0" r="0" t="0"/>
          <a:stretch/>
        </p:blipFill>
        <p:spPr>
          <a:xfrm>
            <a:off x="8693414" y="4705359"/>
            <a:ext cx="11925" cy="12034"/>
          </a:xfrm>
          <a:prstGeom prst="rect">
            <a:avLst/>
          </a:prstGeom>
          <a:noFill/>
          <a:ln>
            <a:noFill/>
          </a:ln>
        </p:spPr>
      </p:pic>
      <p:sp>
        <p:nvSpPr>
          <p:cNvPr id="4230" name="Google Shape;4230;p33"/>
          <p:cNvSpPr/>
          <p:nvPr/>
        </p:nvSpPr>
        <p:spPr>
          <a:xfrm>
            <a:off x="209550" y="190500"/>
            <a:ext cx="9182100" cy="20574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“Cita o frase a página completa. Lorem ipsum dolor sit amet, </a:t>
            </a:r>
            <a:r>
              <a:rPr b="0" i="0" lang="en-US" sz="3750" u="none" cap="none" strike="noStrike">
                <a:solidFill>
                  <a:srgbClr val="009FE3"/>
                </a:solidFill>
                <a:latin typeface="Helvetica Neue"/>
                <a:ea typeface="Helvetica Neue"/>
                <a:cs typeface="Helvetica Neue"/>
                <a:sym typeface="Helvetica Neue"/>
              </a:rPr>
              <a:t>consectetur adipiscing elit</a:t>
            </a:r>
            <a:r>
              <a:rPr b="0" i="0" lang="en-US" sz="3750" u="none" cap="none" strike="noStrike">
                <a:solidFill>
                  <a:srgbClr val="FFFFFF"/>
                </a:solidFill>
                <a:latin typeface="Helvetica Neue"/>
                <a:ea typeface="Helvetica Neue"/>
                <a:cs typeface="Helvetica Neue"/>
                <a:sym typeface="Helvetica Neue"/>
              </a:rPr>
              <a:t>. Lorem ipsum dolor sit amet, consectetur adipiscing elit.”</a:t>
            </a:r>
            <a:endParaRPr b="0" i="0" sz="3750" u="none" cap="none" strike="noStrike">
              <a:solidFill>
                <a:schemeClr val="dk1"/>
              </a:solidFill>
              <a:latin typeface="Helvetica Neue"/>
              <a:ea typeface="Helvetica Neue"/>
              <a:cs typeface="Helvetica Neue"/>
              <a:sym typeface="Helvetica Neue"/>
            </a:endParaRPr>
          </a:p>
        </p:txBody>
      </p:sp>
      <p:sp>
        <p:nvSpPr>
          <p:cNvPr id="4231" name="Google Shape;4231;p33"/>
          <p:cNvSpPr/>
          <p:nvPr/>
        </p:nvSpPr>
        <p:spPr>
          <a:xfrm>
            <a:off x="209550" y="4610100"/>
            <a:ext cx="719137"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Name</a:t>
            </a:r>
            <a:endParaRPr b="0" i="0" sz="750" u="none" cap="none" strike="noStrike">
              <a:solidFill>
                <a:schemeClr val="dk1"/>
              </a:solidFill>
              <a:latin typeface="Calibri"/>
              <a:ea typeface="Calibri"/>
              <a:cs typeface="Calibri"/>
              <a:sym typeface="Calibri"/>
            </a:endParaRPr>
          </a:p>
        </p:txBody>
      </p:sp>
      <p:sp>
        <p:nvSpPr>
          <p:cNvPr id="4232" name="Google Shape;4232;p33"/>
          <p:cNvSpPr/>
          <p:nvPr/>
        </p:nvSpPr>
        <p:spPr>
          <a:xfrm>
            <a:off x="209550" y="4724400"/>
            <a:ext cx="647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Title</a:t>
            </a:r>
            <a:endParaRPr b="0" i="0" sz="750" u="none" cap="none" strike="noStrike">
              <a:solidFill>
                <a:schemeClr val="dk1"/>
              </a:solidFill>
              <a:latin typeface="Calibri"/>
              <a:ea typeface="Calibri"/>
              <a:cs typeface="Calibri"/>
              <a:sym typeface="Calibri"/>
            </a:endParaRPr>
          </a:p>
        </p:txBody>
      </p:sp>
      <p:sp>
        <p:nvSpPr>
          <p:cNvPr id="4233" name="Google Shape;4233;p33"/>
          <p:cNvSpPr/>
          <p:nvPr/>
        </p:nvSpPr>
        <p:spPr>
          <a:xfrm>
            <a:off x="209550" y="4838700"/>
            <a:ext cx="881063"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FFFF"/>
              </a:buClr>
              <a:buSzPts val="750"/>
              <a:buFont typeface="Helvetica Neue"/>
              <a:buNone/>
            </a:pPr>
            <a:r>
              <a:rPr b="0" i="0" lang="en-US" sz="750" u="none" cap="none" strike="noStrike">
                <a:solidFill>
                  <a:srgbClr val="FFFFFF"/>
                </a:solidFill>
                <a:latin typeface="Helvetica Neue"/>
                <a:ea typeface="Helvetica Neue"/>
                <a:cs typeface="Helvetica Neue"/>
                <a:sym typeface="Helvetica Neue"/>
              </a:rPr>
              <a:t>Company</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FE3"/>
        </a:solidFill>
      </p:bgPr>
    </p:bg>
    <p:spTree>
      <p:nvGrpSpPr>
        <p:cNvPr id="4238" name="Shape 4238"/>
        <p:cNvGrpSpPr/>
        <p:nvPr/>
      </p:nvGrpSpPr>
      <p:grpSpPr>
        <a:xfrm>
          <a:off x="0" y="0"/>
          <a:ext cx="0" cy="0"/>
          <a:chOff x="0" y="0"/>
          <a:chExt cx="0" cy="0"/>
        </a:xfrm>
      </p:grpSpPr>
      <p:sp>
        <p:nvSpPr>
          <p:cNvPr id="4239" name="Google Shape;4239;p3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40" name="Google Shape;4240;p34"/>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241" name="Google Shape;4241;p34"/>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4242" name="Google Shape;4242;p34"/>
          <p:cNvSpPr/>
          <p:nvPr/>
        </p:nvSpPr>
        <p:spPr>
          <a:xfrm>
            <a:off x="209550" y="190500"/>
            <a:ext cx="9182100" cy="20574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“Cita o frase a página completa. Lorem ipsum dolor sit amet,</a:t>
            </a:r>
            <a:r>
              <a:rPr b="0" i="0" lang="en-US" sz="3750" u="none" cap="none" strike="noStrike">
                <a:solidFill>
                  <a:srgbClr val="FFFFFF"/>
                </a:solidFill>
                <a:latin typeface="Helvetica Neue"/>
                <a:ea typeface="Helvetica Neue"/>
                <a:cs typeface="Helvetica Neue"/>
                <a:sym typeface="Helvetica Neue"/>
              </a:rPr>
              <a:t> consectetur adipiscing elit</a:t>
            </a:r>
            <a:r>
              <a:rPr b="0" i="0" lang="en-US" sz="3750" u="none" cap="none" strike="noStrike">
                <a:solidFill>
                  <a:srgbClr val="000000"/>
                </a:solidFill>
                <a:latin typeface="Helvetica Neue"/>
                <a:ea typeface="Helvetica Neue"/>
                <a:cs typeface="Helvetica Neue"/>
                <a:sym typeface="Helvetica Neue"/>
              </a:rPr>
              <a:t>. Lorem ipsum dolor sit amet, consectetur adipiscing elit.”</a:t>
            </a:r>
            <a:endParaRPr b="0" i="0" sz="3750" u="none" cap="none" strike="noStrike">
              <a:solidFill>
                <a:schemeClr val="dk1"/>
              </a:solidFill>
              <a:latin typeface="Helvetica Neue"/>
              <a:ea typeface="Helvetica Neue"/>
              <a:cs typeface="Helvetica Neue"/>
              <a:sym typeface="Helvetica Neue"/>
            </a:endParaRPr>
          </a:p>
        </p:txBody>
      </p:sp>
      <p:sp>
        <p:nvSpPr>
          <p:cNvPr id="4243" name="Google Shape;4243;p34"/>
          <p:cNvSpPr/>
          <p:nvPr/>
        </p:nvSpPr>
        <p:spPr>
          <a:xfrm>
            <a:off x="209550" y="4610100"/>
            <a:ext cx="719137"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Name</a:t>
            </a:r>
            <a:endParaRPr b="0" i="0" sz="750" u="none" cap="none" strike="noStrike">
              <a:solidFill>
                <a:schemeClr val="dk1"/>
              </a:solidFill>
              <a:latin typeface="Calibri"/>
              <a:ea typeface="Calibri"/>
              <a:cs typeface="Calibri"/>
              <a:sym typeface="Calibri"/>
            </a:endParaRPr>
          </a:p>
        </p:txBody>
      </p:sp>
      <p:sp>
        <p:nvSpPr>
          <p:cNvPr id="4244" name="Google Shape;4244;p34"/>
          <p:cNvSpPr/>
          <p:nvPr/>
        </p:nvSpPr>
        <p:spPr>
          <a:xfrm>
            <a:off x="209550" y="4724400"/>
            <a:ext cx="647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Title</a:t>
            </a:r>
            <a:endParaRPr b="0" i="0" sz="750" u="none" cap="none" strike="noStrike">
              <a:solidFill>
                <a:schemeClr val="dk1"/>
              </a:solidFill>
              <a:latin typeface="Calibri"/>
              <a:ea typeface="Calibri"/>
              <a:cs typeface="Calibri"/>
              <a:sym typeface="Calibri"/>
            </a:endParaRPr>
          </a:p>
        </p:txBody>
      </p:sp>
      <p:sp>
        <p:nvSpPr>
          <p:cNvPr id="4245" name="Google Shape;4245;p34"/>
          <p:cNvSpPr/>
          <p:nvPr/>
        </p:nvSpPr>
        <p:spPr>
          <a:xfrm>
            <a:off x="209550" y="4838700"/>
            <a:ext cx="881063"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Company</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50" name="Shape 4250"/>
        <p:cNvGrpSpPr/>
        <p:nvPr/>
      </p:nvGrpSpPr>
      <p:grpSpPr>
        <a:xfrm>
          <a:off x="0" y="0"/>
          <a:ext cx="0" cy="0"/>
          <a:chOff x="0" y="0"/>
          <a:chExt cx="0" cy="0"/>
        </a:xfrm>
      </p:grpSpPr>
      <p:sp>
        <p:nvSpPr>
          <p:cNvPr id="4251" name="Google Shape;4251;p35"/>
          <p:cNvSpPr/>
          <p:nvPr/>
        </p:nvSpPr>
        <p:spPr>
          <a:xfrm>
            <a:off x="0" y="0"/>
            <a:ext cx="9144000" cy="51435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52" name="Google Shape;4252;p3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53" name="Google Shape;4253;p35"/>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54" name="Google Shape;4254;p3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255" name="Google Shape;4255;p35"/>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4256" name="Google Shape;4256;p35"/>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4257" name="Google Shape;4257;p35"/>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4258" name="Google Shape;4258;p35"/>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4259" name="Google Shape;4259;p35"/>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4260" name="Google Shape;4260;p35"/>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4261" name="Google Shape;4261;p35"/>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4262" name="Google Shape;4262;p35"/>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4263" name="Google Shape;4263;p35"/>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4264" name="Google Shape;4264;p35"/>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4265" name="Google Shape;4265;p35"/>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4266" name="Google Shape;4266;p35"/>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4267" name="Google Shape;4267;p35"/>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4268" name="Google Shape;4268;p35"/>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4269" name="Google Shape;4269;p35"/>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4270" name="Google Shape;4270;p35"/>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4271" name="Google Shape;4271;p35"/>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4272" name="Google Shape;4272;p35"/>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4273" name="Google Shape;4273;p35"/>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4274" name="Google Shape;4274;p35"/>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4275" name="Google Shape;4275;p35"/>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4276" name="Google Shape;4276;p35"/>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4277" name="Google Shape;4277;p35"/>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4278" name="Google Shape;4278;p35"/>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4279" name="Google Shape;4279;p35"/>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4280" name="Google Shape;4280;p35"/>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4281" name="Google Shape;4281;p35"/>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4282" name="Google Shape;4282;p35"/>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4283" name="Google Shape;4283;p35"/>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4284" name="Google Shape;4284;p35"/>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4285" name="Google Shape;4285;p35"/>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4286" name="Google Shape;4286;p35"/>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4287" name="Google Shape;4287;p35"/>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4288" name="Google Shape;4288;p35"/>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4289" name="Google Shape;4289;p35"/>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4290" name="Google Shape;4290;p35"/>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4291" name="Google Shape;4291;p35"/>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4292" name="Google Shape;4292;p35"/>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4293" name="Google Shape;4293;p35"/>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4294" name="Google Shape;4294;p35"/>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4295" name="Google Shape;4295;p35"/>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4296" name="Google Shape;4296;p35"/>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4297" name="Google Shape;4297;p35"/>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4298" name="Google Shape;4298;p35"/>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4299" name="Google Shape;4299;p35"/>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4300" name="Google Shape;4300;p35"/>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4301" name="Google Shape;4301;p35"/>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4302" name="Google Shape;4302;p35"/>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4303" name="Google Shape;4303;p35"/>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4304" name="Google Shape;4304;p35"/>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4305" name="Google Shape;4305;p35"/>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4306" name="Google Shape;4306;p35"/>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4307" name="Google Shape;4307;p35"/>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4308" name="Google Shape;4308;p35"/>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4309" name="Google Shape;4309;p35"/>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4310" name="Google Shape;4310;p35"/>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4311" name="Google Shape;4311;p35"/>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4312" name="Google Shape;4312;p35"/>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4313" name="Google Shape;4313;p35"/>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4314" name="Google Shape;4314;p35"/>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4315" name="Google Shape;4315;p35"/>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4316" name="Google Shape;4316;p35"/>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4317" name="Google Shape;4317;p35"/>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4318" name="Google Shape;4318;p35"/>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4319" name="Google Shape;4319;p35"/>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4320" name="Google Shape;4320;p35"/>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4321" name="Google Shape;4321;p35"/>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4322" name="Google Shape;4322;p35"/>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4323" name="Google Shape;4323;p35"/>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4324" name="Google Shape;4324;p35"/>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4325" name="Google Shape;4325;p35"/>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4326" name="Google Shape;4326;p35"/>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4327" name="Google Shape;4327;p35"/>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4328" name="Google Shape;4328;p35"/>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4329" name="Google Shape;4329;p35"/>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4330" name="Google Shape;4330;p35"/>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4331" name="Google Shape;4331;p35"/>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4332" name="Google Shape;4332;p35"/>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4333" name="Google Shape;4333;p35"/>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4334" name="Google Shape;4334;p35"/>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4335" name="Google Shape;4335;p35"/>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4336" name="Google Shape;4336;p35"/>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4337" name="Google Shape;4337;p35"/>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4338" name="Google Shape;4338;p35"/>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4339" name="Google Shape;4339;p35"/>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4340" name="Google Shape;4340;p35"/>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4341" name="Google Shape;4341;p35"/>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4342" name="Google Shape;4342;p35"/>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4343" name="Google Shape;4343;p35"/>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4344" name="Google Shape;4344;p35"/>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4345" name="Google Shape;4345;p35"/>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4346" name="Google Shape;4346;p35"/>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4347" name="Google Shape;4347;p35"/>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4348" name="Google Shape;4348;p35"/>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4349" name="Google Shape;4349;p35"/>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4350" name="Google Shape;4350;p35"/>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4351" name="Google Shape;4351;p35"/>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4352" name="Google Shape;4352;p35"/>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4353" name="Google Shape;4353;p35"/>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4354" name="Google Shape;4354;p35"/>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4355" name="Google Shape;4355;p35"/>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356" name="Google Shape;4356;p35"/>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4357" name="Google Shape;4357;p35"/>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4358" name="Google Shape;4358;p35"/>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63" name="Shape 4363"/>
        <p:cNvGrpSpPr/>
        <p:nvPr/>
      </p:nvGrpSpPr>
      <p:grpSpPr>
        <a:xfrm>
          <a:off x="0" y="0"/>
          <a:ext cx="0" cy="0"/>
          <a:chOff x="0" y="0"/>
          <a:chExt cx="0" cy="0"/>
        </a:xfrm>
      </p:grpSpPr>
      <p:sp>
        <p:nvSpPr>
          <p:cNvPr id="4364" name="Google Shape;4364;p36"/>
          <p:cNvSpPr/>
          <p:nvPr/>
        </p:nvSpPr>
        <p:spPr>
          <a:xfrm>
            <a:off x="0" y="0"/>
            <a:ext cx="9144000" cy="51435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65" name="Google Shape;4365;p3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6" name="Google Shape;4366;p36"/>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7" name="Google Shape;4367;p3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368" name="Google Shape;4368;p36"/>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4369" name="Google Shape;4369;p36"/>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4370" name="Google Shape;4370;p36"/>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4371" name="Google Shape;4371;p36"/>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4372" name="Google Shape;4372;p36"/>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4373" name="Google Shape;4373;p36"/>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4374" name="Google Shape;4374;p36"/>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4375" name="Google Shape;4375;p36"/>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4376" name="Google Shape;4376;p36"/>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4377" name="Google Shape;4377;p36"/>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4378" name="Google Shape;4378;p36"/>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4379" name="Google Shape;4379;p36"/>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4380" name="Google Shape;4380;p36"/>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4381" name="Google Shape;4381;p36"/>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4382" name="Google Shape;4382;p36"/>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4383" name="Google Shape;4383;p36"/>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4384" name="Google Shape;4384;p36"/>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4385" name="Google Shape;4385;p36"/>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4386" name="Google Shape;4386;p36"/>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4387" name="Google Shape;4387;p36"/>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4388" name="Google Shape;4388;p36"/>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4389" name="Google Shape;4389;p36"/>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4390" name="Google Shape;4390;p36"/>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4391" name="Google Shape;4391;p36"/>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4392" name="Google Shape;4392;p36"/>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4393" name="Google Shape;4393;p36"/>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4394" name="Google Shape;4394;p36"/>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4395" name="Google Shape;4395;p36"/>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4396" name="Google Shape;4396;p36"/>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4397" name="Google Shape;4397;p36"/>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4398" name="Google Shape;4398;p36"/>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4399" name="Google Shape;4399;p36"/>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4400" name="Google Shape;4400;p36"/>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4401" name="Google Shape;4401;p36"/>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4402" name="Google Shape;4402;p36"/>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4403" name="Google Shape;4403;p36"/>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4404" name="Google Shape;4404;p36"/>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4405" name="Google Shape;4405;p36"/>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4406" name="Google Shape;4406;p36"/>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4407" name="Google Shape;4407;p36"/>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4408" name="Google Shape;4408;p36"/>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4409" name="Google Shape;4409;p36"/>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4410" name="Google Shape;4410;p36"/>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4411" name="Google Shape;4411;p36"/>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4412" name="Google Shape;4412;p36"/>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4413" name="Google Shape;4413;p36"/>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4414" name="Google Shape;4414;p36"/>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4415" name="Google Shape;4415;p36"/>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4416" name="Google Shape;4416;p36"/>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4417" name="Google Shape;4417;p36"/>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4418" name="Google Shape;4418;p36"/>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4419" name="Google Shape;4419;p36"/>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4420" name="Google Shape;4420;p36"/>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4421" name="Google Shape;4421;p36"/>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4422" name="Google Shape;4422;p36"/>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4423" name="Google Shape;4423;p36"/>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4424" name="Google Shape;4424;p36"/>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4425" name="Google Shape;4425;p36"/>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4426" name="Google Shape;4426;p36"/>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4427" name="Google Shape;4427;p36"/>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4428" name="Google Shape;4428;p36"/>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4429" name="Google Shape;4429;p36"/>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4430" name="Google Shape;4430;p36"/>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4431" name="Google Shape;4431;p36"/>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4432" name="Google Shape;4432;p36"/>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4433" name="Google Shape;4433;p36"/>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4434" name="Google Shape;4434;p36"/>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4435" name="Google Shape;4435;p36"/>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4436" name="Google Shape;4436;p36"/>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4437" name="Google Shape;4437;p36"/>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4438" name="Google Shape;4438;p36"/>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4439" name="Google Shape;4439;p36"/>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4440" name="Google Shape;4440;p36"/>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4441" name="Google Shape;4441;p36"/>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4442" name="Google Shape;4442;p36"/>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4443" name="Google Shape;4443;p36"/>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4444" name="Google Shape;4444;p36"/>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4445" name="Google Shape;4445;p36"/>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4446" name="Google Shape;4446;p36"/>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4447" name="Google Shape;4447;p36"/>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4448" name="Google Shape;4448;p36"/>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4449" name="Google Shape;4449;p36"/>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4450" name="Google Shape;4450;p36"/>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4451" name="Google Shape;4451;p36"/>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4452" name="Google Shape;4452;p36"/>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4453" name="Google Shape;4453;p36"/>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4454" name="Google Shape;4454;p36"/>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4455" name="Google Shape;4455;p36"/>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4456" name="Google Shape;4456;p36"/>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4457" name="Google Shape;4457;p36"/>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4458" name="Google Shape;4458;p36"/>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4459" name="Google Shape;4459;p36"/>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4460" name="Google Shape;4460;p36"/>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4461" name="Google Shape;4461;p36"/>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4462" name="Google Shape;4462;p36"/>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4463" name="Google Shape;4463;p36"/>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4464" name="Google Shape;4464;p36"/>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4465" name="Google Shape;4465;p36"/>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4466" name="Google Shape;4466;p36"/>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4467" name="Google Shape;4467;p36"/>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4468" name="Google Shape;4468;p36"/>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469" name="Google Shape;4469;p36"/>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4470" name="Google Shape;4470;p36"/>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4471" name="Google Shape;4471;p36"/>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76" name="Shape 4476"/>
        <p:cNvGrpSpPr/>
        <p:nvPr/>
      </p:nvGrpSpPr>
      <p:grpSpPr>
        <a:xfrm>
          <a:off x="0" y="0"/>
          <a:ext cx="0" cy="0"/>
          <a:chOff x="0" y="0"/>
          <a:chExt cx="0" cy="0"/>
        </a:xfrm>
      </p:grpSpPr>
      <p:sp>
        <p:nvSpPr>
          <p:cNvPr id="4477" name="Google Shape;4477;p37"/>
          <p:cNvSpPr/>
          <p:nvPr/>
        </p:nvSpPr>
        <p:spPr>
          <a:xfrm>
            <a:off x="209551" y="188291"/>
            <a:ext cx="8724899"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8" name="Google Shape;4478;p3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9" name="Google Shape;4479;p37"/>
          <p:cNvSpPr/>
          <p:nvPr/>
        </p:nvSpPr>
        <p:spPr>
          <a:xfrm>
            <a:off x="7848600" y="4500563"/>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80" name="Google Shape;4480;p37"/>
          <p:cNvSpPr/>
          <p:nvPr/>
        </p:nvSpPr>
        <p:spPr>
          <a:xfrm>
            <a:off x="209550" y="190500"/>
            <a:ext cx="872490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481" name="Google Shape;4481;p37"/>
          <p:cNvPicPr preferRelativeResize="0"/>
          <p:nvPr/>
        </p:nvPicPr>
        <p:blipFill rotWithShape="1">
          <a:blip r:embed="rId3">
            <a:alphaModFix/>
          </a:blip>
          <a:srcRect b="0" l="0" r="0" t="0"/>
          <a:stretch/>
        </p:blipFill>
        <p:spPr>
          <a:xfrm>
            <a:off x="7892002" y="4554757"/>
            <a:ext cx="284801" cy="329015"/>
          </a:xfrm>
          <a:prstGeom prst="rect">
            <a:avLst/>
          </a:prstGeom>
          <a:noFill/>
          <a:ln>
            <a:noFill/>
          </a:ln>
        </p:spPr>
      </p:pic>
      <p:pic>
        <p:nvPicPr>
          <p:cNvPr descr="preencoded.png" id="4482" name="Google Shape;4482;p37"/>
          <p:cNvPicPr preferRelativeResize="0"/>
          <p:nvPr/>
        </p:nvPicPr>
        <p:blipFill rotWithShape="1">
          <a:blip r:embed="rId4">
            <a:alphaModFix/>
          </a:blip>
          <a:srcRect b="0" l="0" r="0" t="0"/>
          <a:stretch/>
        </p:blipFill>
        <p:spPr>
          <a:xfrm>
            <a:off x="7919926" y="4779434"/>
            <a:ext cx="7609" cy="7667"/>
          </a:xfrm>
          <a:prstGeom prst="rect">
            <a:avLst/>
          </a:prstGeom>
          <a:noFill/>
          <a:ln>
            <a:noFill/>
          </a:ln>
        </p:spPr>
      </p:pic>
      <p:pic>
        <p:nvPicPr>
          <p:cNvPr descr="preencoded.png" id="4483" name="Google Shape;4483;p37"/>
          <p:cNvPicPr preferRelativeResize="0"/>
          <p:nvPr/>
        </p:nvPicPr>
        <p:blipFill rotWithShape="1">
          <a:blip r:embed="rId5">
            <a:alphaModFix/>
          </a:blip>
          <a:srcRect b="0" l="0" r="0" t="0"/>
          <a:stretch/>
        </p:blipFill>
        <p:spPr>
          <a:xfrm>
            <a:off x="7926009" y="4793466"/>
            <a:ext cx="14325" cy="13104"/>
          </a:xfrm>
          <a:prstGeom prst="rect">
            <a:avLst/>
          </a:prstGeom>
          <a:noFill/>
          <a:ln>
            <a:noFill/>
          </a:ln>
        </p:spPr>
      </p:pic>
      <p:pic>
        <p:nvPicPr>
          <p:cNvPr descr="preencoded.png" id="4484" name="Google Shape;4484;p37"/>
          <p:cNvPicPr preferRelativeResize="0"/>
          <p:nvPr/>
        </p:nvPicPr>
        <p:blipFill rotWithShape="1">
          <a:blip r:embed="rId6">
            <a:alphaModFix/>
          </a:blip>
          <a:srcRect b="0" l="0" r="0" t="0"/>
          <a:stretch/>
        </p:blipFill>
        <p:spPr>
          <a:xfrm>
            <a:off x="7932000" y="4806869"/>
            <a:ext cx="13413" cy="12360"/>
          </a:xfrm>
          <a:prstGeom prst="rect">
            <a:avLst/>
          </a:prstGeom>
          <a:noFill/>
          <a:ln>
            <a:noFill/>
          </a:ln>
        </p:spPr>
      </p:pic>
      <p:pic>
        <p:nvPicPr>
          <p:cNvPr descr="preencoded.png" id="4485" name="Google Shape;4485;p37"/>
          <p:cNvPicPr preferRelativeResize="0"/>
          <p:nvPr/>
        </p:nvPicPr>
        <p:blipFill rotWithShape="1">
          <a:blip r:embed="rId7">
            <a:alphaModFix/>
          </a:blip>
          <a:srcRect b="0" l="0" r="0" t="0"/>
          <a:stretch/>
        </p:blipFill>
        <p:spPr>
          <a:xfrm>
            <a:off x="7938269" y="4814794"/>
            <a:ext cx="17878" cy="16925"/>
          </a:xfrm>
          <a:prstGeom prst="rect">
            <a:avLst/>
          </a:prstGeom>
          <a:noFill/>
          <a:ln>
            <a:noFill/>
          </a:ln>
        </p:spPr>
      </p:pic>
      <p:pic>
        <p:nvPicPr>
          <p:cNvPr descr="preencoded.png" id="4486" name="Google Shape;4486;p37"/>
          <p:cNvPicPr preferRelativeResize="0"/>
          <p:nvPr/>
        </p:nvPicPr>
        <p:blipFill rotWithShape="1">
          <a:blip r:embed="rId8">
            <a:alphaModFix/>
          </a:blip>
          <a:srcRect b="0" l="0" r="0" t="0"/>
          <a:stretch/>
        </p:blipFill>
        <p:spPr>
          <a:xfrm>
            <a:off x="7952091" y="4829094"/>
            <a:ext cx="14046" cy="13404"/>
          </a:xfrm>
          <a:prstGeom prst="rect">
            <a:avLst/>
          </a:prstGeom>
          <a:noFill/>
          <a:ln>
            <a:noFill/>
          </a:ln>
        </p:spPr>
      </p:pic>
      <p:pic>
        <p:nvPicPr>
          <p:cNvPr descr="preencoded.png" id="4487" name="Google Shape;4487;p37"/>
          <p:cNvPicPr preferRelativeResize="0"/>
          <p:nvPr/>
        </p:nvPicPr>
        <p:blipFill rotWithShape="1">
          <a:blip r:embed="rId9">
            <a:alphaModFix/>
          </a:blip>
          <a:srcRect b="0" l="0" r="0" t="0"/>
          <a:stretch/>
        </p:blipFill>
        <p:spPr>
          <a:xfrm>
            <a:off x="7961542" y="4836233"/>
            <a:ext cx="15534" cy="16048"/>
          </a:xfrm>
          <a:prstGeom prst="rect">
            <a:avLst/>
          </a:prstGeom>
          <a:noFill/>
          <a:ln>
            <a:noFill/>
          </a:ln>
        </p:spPr>
      </p:pic>
      <p:pic>
        <p:nvPicPr>
          <p:cNvPr descr="preencoded.png" id="4488" name="Google Shape;4488;p37"/>
          <p:cNvPicPr preferRelativeResize="0"/>
          <p:nvPr/>
        </p:nvPicPr>
        <p:blipFill rotWithShape="1">
          <a:blip r:embed="rId10">
            <a:alphaModFix/>
          </a:blip>
          <a:srcRect b="0" l="0" r="0" t="0"/>
          <a:stretch/>
        </p:blipFill>
        <p:spPr>
          <a:xfrm>
            <a:off x="7980127" y="4847399"/>
            <a:ext cx="11237" cy="13532"/>
          </a:xfrm>
          <a:prstGeom prst="rect">
            <a:avLst/>
          </a:prstGeom>
          <a:noFill/>
          <a:ln>
            <a:noFill/>
          </a:ln>
        </p:spPr>
      </p:pic>
      <p:pic>
        <p:nvPicPr>
          <p:cNvPr descr="preencoded.png" id="4489" name="Google Shape;4489;p37"/>
          <p:cNvPicPr preferRelativeResize="0"/>
          <p:nvPr/>
        </p:nvPicPr>
        <p:blipFill rotWithShape="1">
          <a:blip r:embed="rId11">
            <a:alphaModFix/>
          </a:blip>
          <a:srcRect b="0" l="0" r="0" t="0"/>
          <a:stretch/>
        </p:blipFill>
        <p:spPr>
          <a:xfrm>
            <a:off x="7989968" y="4851769"/>
            <a:ext cx="16929" cy="15239"/>
          </a:xfrm>
          <a:prstGeom prst="rect">
            <a:avLst/>
          </a:prstGeom>
          <a:noFill/>
          <a:ln>
            <a:noFill/>
          </a:ln>
        </p:spPr>
      </p:pic>
      <p:pic>
        <p:nvPicPr>
          <p:cNvPr descr="preencoded.png" id="4490" name="Google Shape;4490;p37"/>
          <p:cNvPicPr preferRelativeResize="0"/>
          <p:nvPr/>
        </p:nvPicPr>
        <p:blipFill rotWithShape="1">
          <a:blip r:embed="rId12">
            <a:alphaModFix/>
          </a:blip>
          <a:srcRect b="0" l="0" r="0" t="0"/>
          <a:stretch/>
        </p:blipFill>
        <p:spPr>
          <a:xfrm>
            <a:off x="8013464" y="4858257"/>
            <a:ext cx="12297" cy="12669"/>
          </a:xfrm>
          <a:prstGeom prst="rect">
            <a:avLst/>
          </a:prstGeom>
          <a:noFill/>
          <a:ln>
            <a:noFill/>
          </a:ln>
        </p:spPr>
      </p:pic>
      <p:pic>
        <p:nvPicPr>
          <p:cNvPr descr="preencoded.png" id="4491" name="Google Shape;4491;p37"/>
          <p:cNvPicPr preferRelativeResize="0"/>
          <p:nvPr/>
        </p:nvPicPr>
        <p:blipFill rotWithShape="1">
          <a:blip r:embed="rId13">
            <a:alphaModFix/>
          </a:blip>
          <a:srcRect b="0" l="0" r="0" t="0"/>
          <a:stretch/>
        </p:blipFill>
        <p:spPr>
          <a:xfrm>
            <a:off x="8029352" y="4859531"/>
            <a:ext cx="12613" cy="12453"/>
          </a:xfrm>
          <a:prstGeom prst="rect">
            <a:avLst/>
          </a:prstGeom>
          <a:noFill/>
          <a:ln>
            <a:noFill/>
          </a:ln>
        </p:spPr>
      </p:pic>
      <p:pic>
        <p:nvPicPr>
          <p:cNvPr descr="preencoded.png" id="4492" name="Google Shape;4492;p37"/>
          <p:cNvPicPr preferRelativeResize="0"/>
          <p:nvPr/>
        </p:nvPicPr>
        <p:blipFill rotWithShape="1">
          <a:blip r:embed="rId14">
            <a:alphaModFix/>
          </a:blip>
          <a:srcRect b="0" l="0" r="0" t="0"/>
          <a:stretch/>
        </p:blipFill>
        <p:spPr>
          <a:xfrm>
            <a:off x="8044588" y="4857199"/>
            <a:ext cx="13897" cy="13953"/>
          </a:xfrm>
          <a:prstGeom prst="rect">
            <a:avLst/>
          </a:prstGeom>
          <a:noFill/>
          <a:ln>
            <a:noFill/>
          </a:ln>
        </p:spPr>
      </p:pic>
      <p:pic>
        <p:nvPicPr>
          <p:cNvPr descr="preencoded.png" id="4493" name="Google Shape;4493;p37"/>
          <p:cNvPicPr preferRelativeResize="0"/>
          <p:nvPr/>
        </p:nvPicPr>
        <p:blipFill rotWithShape="1">
          <a:blip r:embed="rId15">
            <a:alphaModFix/>
          </a:blip>
          <a:srcRect b="0" l="0" r="0" t="0"/>
          <a:stretch/>
        </p:blipFill>
        <p:spPr>
          <a:xfrm>
            <a:off x="8061722" y="4853783"/>
            <a:ext cx="12688" cy="12692"/>
          </a:xfrm>
          <a:prstGeom prst="rect">
            <a:avLst/>
          </a:prstGeom>
          <a:noFill/>
          <a:ln>
            <a:noFill/>
          </a:ln>
        </p:spPr>
      </p:pic>
      <p:pic>
        <p:nvPicPr>
          <p:cNvPr descr="preencoded.png" id="4494" name="Google Shape;4494;p37"/>
          <p:cNvPicPr preferRelativeResize="0"/>
          <p:nvPr/>
        </p:nvPicPr>
        <p:blipFill rotWithShape="1">
          <a:blip r:embed="rId16">
            <a:alphaModFix/>
          </a:blip>
          <a:srcRect b="0" l="0" r="0" t="0"/>
          <a:stretch/>
        </p:blipFill>
        <p:spPr>
          <a:xfrm>
            <a:off x="8080195" y="4839970"/>
            <a:ext cx="20910" cy="19103"/>
          </a:xfrm>
          <a:prstGeom prst="rect">
            <a:avLst/>
          </a:prstGeom>
          <a:noFill/>
          <a:ln>
            <a:noFill/>
          </a:ln>
        </p:spPr>
      </p:pic>
      <p:pic>
        <p:nvPicPr>
          <p:cNvPr descr="preencoded.png" id="4495" name="Google Shape;4495;p37"/>
          <p:cNvPicPr preferRelativeResize="0"/>
          <p:nvPr/>
        </p:nvPicPr>
        <p:blipFill rotWithShape="1">
          <a:blip r:embed="rId17">
            <a:alphaModFix/>
          </a:blip>
          <a:srcRect b="0" l="0" r="0" t="0"/>
          <a:stretch/>
        </p:blipFill>
        <p:spPr>
          <a:xfrm>
            <a:off x="8100380" y="4833575"/>
            <a:ext cx="13655" cy="14469"/>
          </a:xfrm>
          <a:prstGeom prst="rect">
            <a:avLst/>
          </a:prstGeom>
          <a:noFill/>
          <a:ln>
            <a:noFill/>
          </a:ln>
        </p:spPr>
      </p:pic>
      <p:pic>
        <p:nvPicPr>
          <p:cNvPr descr="preencoded.png" id="4496" name="Google Shape;4496;p37"/>
          <p:cNvPicPr preferRelativeResize="0"/>
          <p:nvPr/>
        </p:nvPicPr>
        <p:blipFill rotWithShape="1">
          <a:blip r:embed="rId18">
            <a:alphaModFix/>
          </a:blip>
          <a:srcRect b="0" l="0" r="0" t="0"/>
          <a:stretch/>
        </p:blipFill>
        <p:spPr>
          <a:xfrm>
            <a:off x="8107933" y="4824210"/>
            <a:ext cx="15608" cy="12964"/>
          </a:xfrm>
          <a:prstGeom prst="rect">
            <a:avLst/>
          </a:prstGeom>
          <a:noFill/>
          <a:ln>
            <a:noFill/>
          </a:ln>
        </p:spPr>
      </p:pic>
      <p:pic>
        <p:nvPicPr>
          <p:cNvPr descr="preencoded.png" id="4497" name="Google Shape;4497;p37"/>
          <p:cNvPicPr preferRelativeResize="0"/>
          <p:nvPr/>
        </p:nvPicPr>
        <p:blipFill rotWithShape="1">
          <a:blip r:embed="rId19">
            <a:alphaModFix/>
          </a:blip>
          <a:srcRect b="0" l="0" r="0" t="0"/>
          <a:stretch/>
        </p:blipFill>
        <p:spPr>
          <a:xfrm>
            <a:off x="8115895" y="4809925"/>
            <a:ext cx="14306" cy="13801"/>
          </a:xfrm>
          <a:prstGeom prst="rect">
            <a:avLst/>
          </a:prstGeom>
          <a:noFill/>
          <a:ln>
            <a:noFill/>
          </a:ln>
        </p:spPr>
      </p:pic>
      <p:pic>
        <p:nvPicPr>
          <p:cNvPr descr="preencoded.png" id="4498" name="Google Shape;4498;p37"/>
          <p:cNvPicPr preferRelativeResize="0"/>
          <p:nvPr/>
        </p:nvPicPr>
        <p:blipFill rotWithShape="1">
          <a:blip r:embed="rId20">
            <a:alphaModFix/>
          </a:blip>
          <a:srcRect b="0" l="0" r="0" t="0"/>
          <a:stretch/>
        </p:blipFill>
        <p:spPr>
          <a:xfrm>
            <a:off x="8125551" y="4793893"/>
            <a:ext cx="19106" cy="21034"/>
          </a:xfrm>
          <a:prstGeom prst="rect">
            <a:avLst/>
          </a:prstGeom>
          <a:noFill/>
          <a:ln>
            <a:noFill/>
          </a:ln>
        </p:spPr>
      </p:pic>
      <p:pic>
        <p:nvPicPr>
          <p:cNvPr descr="preencoded.png" id="4499" name="Google Shape;4499;p37"/>
          <p:cNvPicPr preferRelativeResize="0"/>
          <p:nvPr/>
        </p:nvPicPr>
        <p:blipFill rotWithShape="1">
          <a:blip r:embed="rId4">
            <a:alphaModFix/>
          </a:blip>
          <a:srcRect b="0" l="0" r="0" t="0"/>
          <a:stretch/>
        </p:blipFill>
        <p:spPr>
          <a:xfrm>
            <a:off x="8140564" y="4779278"/>
            <a:ext cx="7609" cy="7667"/>
          </a:xfrm>
          <a:prstGeom prst="rect">
            <a:avLst/>
          </a:prstGeom>
          <a:noFill/>
          <a:ln>
            <a:noFill/>
          </a:ln>
        </p:spPr>
      </p:pic>
      <p:pic>
        <p:nvPicPr>
          <p:cNvPr descr="preencoded.png" id="4500" name="Google Shape;4500;p37"/>
          <p:cNvPicPr preferRelativeResize="0"/>
          <p:nvPr/>
        </p:nvPicPr>
        <p:blipFill rotWithShape="1">
          <a:blip r:embed="rId21">
            <a:alphaModFix/>
          </a:blip>
          <a:srcRect b="0" l="0" r="0" t="0"/>
          <a:stretch/>
        </p:blipFill>
        <p:spPr>
          <a:xfrm>
            <a:off x="8064308" y="4744745"/>
            <a:ext cx="45616" cy="49513"/>
          </a:xfrm>
          <a:prstGeom prst="rect">
            <a:avLst/>
          </a:prstGeom>
          <a:noFill/>
          <a:ln>
            <a:noFill/>
          </a:ln>
        </p:spPr>
      </p:pic>
      <p:pic>
        <p:nvPicPr>
          <p:cNvPr descr="preencoded.png" id="4501" name="Google Shape;4501;p37"/>
          <p:cNvPicPr preferRelativeResize="0"/>
          <p:nvPr/>
        </p:nvPicPr>
        <p:blipFill rotWithShape="1">
          <a:blip r:embed="rId22">
            <a:alphaModFix/>
          </a:blip>
          <a:srcRect b="0" l="0" r="0" t="0"/>
          <a:stretch/>
        </p:blipFill>
        <p:spPr>
          <a:xfrm>
            <a:off x="8072307" y="4748826"/>
            <a:ext cx="12781" cy="39988"/>
          </a:xfrm>
          <a:prstGeom prst="rect">
            <a:avLst/>
          </a:prstGeom>
          <a:noFill/>
          <a:ln>
            <a:noFill/>
          </a:ln>
        </p:spPr>
      </p:pic>
      <p:pic>
        <p:nvPicPr>
          <p:cNvPr descr="preencoded.png" id="4502" name="Google Shape;4502;p37"/>
          <p:cNvPicPr preferRelativeResize="0"/>
          <p:nvPr/>
        </p:nvPicPr>
        <p:blipFill rotWithShape="1">
          <a:blip r:embed="rId23">
            <a:alphaModFix/>
          </a:blip>
          <a:srcRect b="0" l="0" r="0" t="0"/>
          <a:stretch/>
        </p:blipFill>
        <p:spPr>
          <a:xfrm>
            <a:off x="7957877" y="4627694"/>
            <a:ext cx="12520" cy="4437"/>
          </a:xfrm>
          <a:prstGeom prst="rect">
            <a:avLst/>
          </a:prstGeom>
          <a:noFill/>
          <a:ln>
            <a:noFill/>
          </a:ln>
        </p:spPr>
      </p:pic>
      <p:pic>
        <p:nvPicPr>
          <p:cNvPr descr="preencoded.png" id="4503" name="Google Shape;4503;p37"/>
          <p:cNvPicPr preferRelativeResize="0"/>
          <p:nvPr/>
        </p:nvPicPr>
        <p:blipFill rotWithShape="1">
          <a:blip r:embed="rId24">
            <a:alphaModFix/>
          </a:blip>
          <a:srcRect b="0" l="0" r="0" t="0"/>
          <a:stretch/>
        </p:blipFill>
        <p:spPr>
          <a:xfrm>
            <a:off x="7954342" y="4631899"/>
            <a:ext cx="14864" cy="4314"/>
          </a:xfrm>
          <a:prstGeom prst="rect">
            <a:avLst/>
          </a:prstGeom>
          <a:noFill/>
          <a:ln>
            <a:noFill/>
          </a:ln>
        </p:spPr>
      </p:pic>
      <p:pic>
        <p:nvPicPr>
          <p:cNvPr descr="preencoded.png" id="4504" name="Google Shape;4504;p37"/>
          <p:cNvPicPr preferRelativeResize="0"/>
          <p:nvPr/>
        </p:nvPicPr>
        <p:blipFill rotWithShape="1">
          <a:blip r:embed="rId25">
            <a:alphaModFix/>
          </a:blip>
          <a:srcRect b="0" l="0" r="0" t="0"/>
          <a:stretch/>
        </p:blipFill>
        <p:spPr>
          <a:xfrm>
            <a:off x="7950901" y="4636401"/>
            <a:ext cx="17394" cy="3960"/>
          </a:xfrm>
          <a:prstGeom prst="rect">
            <a:avLst/>
          </a:prstGeom>
          <a:noFill/>
          <a:ln>
            <a:noFill/>
          </a:ln>
        </p:spPr>
      </p:pic>
      <p:pic>
        <p:nvPicPr>
          <p:cNvPr descr="preencoded.png" id="4505" name="Google Shape;4505;p37"/>
          <p:cNvPicPr preferRelativeResize="0"/>
          <p:nvPr/>
        </p:nvPicPr>
        <p:blipFill rotWithShape="1">
          <a:blip r:embed="rId26">
            <a:alphaModFix/>
          </a:blip>
          <a:srcRect b="0" l="0" r="0" t="0"/>
          <a:stretch/>
        </p:blipFill>
        <p:spPr>
          <a:xfrm>
            <a:off x="7961486" y="4623774"/>
            <a:ext cx="10344" cy="4358"/>
          </a:xfrm>
          <a:prstGeom prst="rect">
            <a:avLst/>
          </a:prstGeom>
          <a:noFill/>
          <a:ln>
            <a:noFill/>
          </a:ln>
        </p:spPr>
      </p:pic>
      <p:pic>
        <p:nvPicPr>
          <p:cNvPr descr="preencoded.png" id="4506" name="Google Shape;4506;p37"/>
          <p:cNvPicPr preferRelativeResize="0"/>
          <p:nvPr/>
        </p:nvPicPr>
        <p:blipFill rotWithShape="1">
          <a:blip r:embed="rId27">
            <a:alphaModFix/>
          </a:blip>
          <a:srcRect b="0" l="0" r="0" t="0"/>
          <a:stretch/>
        </p:blipFill>
        <p:spPr>
          <a:xfrm>
            <a:off x="7947552" y="4641226"/>
            <a:ext cx="20092" cy="3339"/>
          </a:xfrm>
          <a:prstGeom prst="rect">
            <a:avLst/>
          </a:prstGeom>
          <a:noFill/>
          <a:ln>
            <a:noFill/>
          </a:ln>
        </p:spPr>
      </p:pic>
      <p:pic>
        <p:nvPicPr>
          <p:cNvPr descr="preencoded.png" id="4507" name="Google Shape;4507;p37"/>
          <p:cNvPicPr preferRelativeResize="0"/>
          <p:nvPr/>
        </p:nvPicPr>
        <p:blipFill rotWithShape="1">
          <a:blip r:embed="rId28">
            <a:alphaModFix/>
          </a:blip>
          <a:srcRect b="0" l="0" r="0" t="0"/>
          <a:stretch/>
        </p:blipFill>
        <p:spPr>
          <a:xfrm>
            <a:off x="7968890" y="4616725"/>
            <a:ext cx="6548" cy="3709"/>
          </a:xfrm>
          <a:prstGeom prst="rect">
            <a:avLst/>
          </a:prstGeom>
          <a:noFill/>
          <a:ln>
            <a:noFill/>
          </a:ln>
        </p:spPr>
      </p:pic>
      <p:pic>
        <p:nvPicPr>
          <p:cNvPr descr="preencoded.png" id="4508" name="Google Shape;4508;p37"/>
          <p:cNvPicPr preferRelativeResize="0"/>
          <p:nvPr/>
        </p:nvPicPr>
        <p:blipFill rotWithShape="1">
          <a:blip r:embed="rId29">
            <a:alphaModFix/>
          </a:blip>
          <a:srcRect b="0" l="0" r="0" t="0"/>
          <a:stretch/>
        </p:blipFill>
        <p:spPr>
          <a:xfrm>
            <a:off x="7927739" y="4677968"/>
            <a:ext cx="44090" cy="20041"/>
          </a:xfrm>
          <a:prstGeom prst="rect">
            <a:avLst/>
          </a:prstGeom>
          <a:noFill/>
          <a:ln>
            <a:noFill/>
          </a:ln>
        </p:spPr>
      </p:pic>
      <p:pic>
        <p:nvPicPr>
          <p:cNvPr descr="preencoded.png" id="4509" name="Google Shape;4509;p37"/>
          <p:cNvPicPr preferRelativeResize="0"/>
          <p:nvPr/>
        </p:nvPicPr>
        <p:blipFill rotWithShape="1">
          <a:blip r:embed="rId30">
            <a:alphaModFix/>
          </a:blip>
          <a:srcRect b="0" l="0" r="0" t="0"/>
          <a:stretch/>
        </p:blipFill>
        <p:spPr>
          <a:xfrm>
            <a:off x="7931014" y="4669882"/>
            <a:ext cx="38193" cy="11834"/>
          </a:xfrm>
          <a:prstGeom prst="rect">
            <a:avLst/>
          </a:prstGeom>
          <a:noFill/>
          <a:ln>
            <a:noFill/>
          </a:ln>
        </p:spPr>
      </p:pic>
      <p:pic>
        <p:nvPicPr>
          <p:cNvPr descr="preencoded.png" id="4510" name="Google Shape;4510;p37"/>
          <p:cNvPicPr preferRelativeResize="0"/>
          <p:nvPr/>
        </p:nvPicPr>
        <p:blipFill rotWithShape="1">
          <a:blip r:embed="rId31">
            <a:alphaModFix/>
          </a:blip>
          <a:srcRect b="0" l="0" r="0" t="0"/>
          <a:stretch/>
        </p:blipFill>
        <p:spPr>
          <a:xfrm>
            <a:off x="7929190" y="4673975"/>
            <a:ext cx="41207" cy="15676"/>
          </a:xfrm>
          <a:prstGeom prst="rect">
            <a:avLst/>
          </a:prstGeom>
          <a:noFill/>
          <a:ln>
            <a:noFill/>
          </a:ln>
        </p:spPr>
      </p:pic>
      <p:pic>
        <p:nvPicPr>
          <p:cNvPr descr="preencoded.png" id="4511" name="Google Shape;4511;p37"/>
          <p:cNvPicPr preferRelativeResize="0"/>
          <p:nvPr/>
        </p:nvPicPr>
        <p:blipFill rotWithShape="1">
          <a:blip r:embed="rId32">
            <a:alphaModFix/>
          </a:blip>
          <a:srcRect b="0" l="0" r="0" t="0"/>
          <a:stretch/>
        </p:blipFill>
        <p:spPr>
          <a:xfrm>
            <a:off x="7926716" y="4681872"/>
            <a:ext cx="46788" cy="24938"/>
          </a:xfrm>
          <a:prstGeom prst="rect">
            <a:avLst/>
          </a:prstGeom>
          <a:noFill/>
          <a:ln>
            <a:noFill/>
          </a:ln>
        </p:spPr>
      </p:pic>
      <p:pic>
        <p:nvPicPr>
          <p:cNvPr descr="preencoded.png" id="4512" name="Google Shape;4512;p37"/>
          <p:cNvPicPr preferRelativeResize="0"/>
          <p:nvPr/>
        </p:nvPicPr>
        <p:blipFill rotWithShape="1">
          <a:blip r:embed="rId33">
            <a:alphaModFix/>
          </a:blip>
          <a:srcRect b="0" l="0" r="0" t="0"/>
          <a:stretch/>
        </p:blipFill>
        <p:spPr>
          <a:xfrm>
            <a:off x="7933190" y="4665741"/>
            <a:ext cx="35105" cy="8490"/>
          </a:xfrm>
          <a:prstGeom prst="rect">
            <a:avLst/>
          </a:prstGeom>
          <a:noFill/>
          <a:ln>
            <a:noFill/>
          </a:ln>
        </p:spPr>
      </p:pic>
      <p:pic>
        <p:nvPicPr>
          <p:cNvPr descr="preencoded.png" id="4513" name="Google Shape;4513;p37"/>
          <p:cNvPicPr preferRelativeResize="0"/>
          <p:nvPr/>
        </p:nvPicPr>
        <p:blipFill rotWithShape="1">
          <a:blip r:embed="rId34">
            <a:alphaModFix/>
          </a:blip>
          <a:srcRect b="0" l="0" r="0" t="0"/>
          <a:stretch/>
        </p:blipFill>
        <p:spPr>
          <a:xfrm>
            <a:off x="7941246" y="4651872"/>
            <a:ext cx="25859" cy="2418"/>
          </a:xfrm>
          <a:prstGeom prst="rect">
            <a:avLst/>
          </a:prstGeom>
          <a:noFill/>
          <a:ln>
            <a:noFill/>
          </a:ln>
        </p:spPr>
      </p:pic>
      <p:pic>
        <p:nvPicPr>
          <p:cNvPr descr="preencoded.png" id="4514" name="Google Shape;4514;p37"/>
          <p:cNvPicPr preferRelativeResize="0"/>
          <p:nvPr/>
        </p:nvPicPr>
        <p:blipFill rotWithShape="1">
          <a:blip r:embed="rId35">
            <a:alphaModFix/>
          </a:blip>
          <a:srcRect b="0" l="0" r="0" t="0"/>
          <a:stretch/>
        </p:blipFill>
        <p:spPr>
          <a:xfrm>
            <a:off x="7938343" y="4657302"/>
            <a:ext cx="28891" cy="3221"/>
          </a:xfrm>
          <a:prstGeom prst="rect">
            <a:avLst/>
          </a:prstGeom>
          <a:noFill/>
          <a:ln>
            <a:noFill/>
          </a:ln>
        </p:spPr>
      </p:pic>
      <p:pic>
        <p:nvPicPr>
          <p:cNvPr descr="preencoded.png" id="4515" name="Google Shape;4515;p37"/>
          <p:cNvPicPr preferRelativeResize="0"/>
          <p:nvPr/>
        </p:nvPicPr>
        <p:blipFill rotWithShape="1">
          <a:blip r:embed="rId36">
            <a:alphaModFix/>
          </a:blip>
          <a:srcRect b="0" l="0" r="0" t="0"/>
          <a:stretch/>
        </p:blipFill>
        <p:spPr>
          <a:xfrm>
            <a:off x="7935646" y="4661539"/>
            <a:ext cx="31979" cy="5628"/>
          </a:xfrm>
          <a:prstGeom prst="rect">
            <a:avLst/>
          </a:prstGeom>
          <a:noFill/>
          <a:ln>
            <a:noFill/>
          </a:ln>
        </p:spPr>
      </p:pic>
      <p:pic>
        <p:nvPicPr>
          <p:cNvPr descr="preencoded.png" id="4516" name="Google Shape;4516;p37"/>
          <p:cNvPicPr preferRelativeResize="0"/>
          <p:nvPr/>
        </p:nvPicPr>
        <p:blipFill rotWithShape="1">
          <a:blip r:embed="rId37">
            <a:alphaModFix/>
          </a:blip>
          <a:srcRect b="0" l="0" r="0" t="0"/>
          <a:stretch/>
        </p:blipFill>
        <p:spPr>
          <a:xfrm>
            <a:off x="7944315" y="4646377"/>
            <a:ext cx="22920" cy="2423"/>
          </a:xfrm>
          <a:prstGeom prst="rect">
            <a:avLst/>
          </a:prstGeom>
          <a:noFill/>
          <a:ln>
            <a:noFill/>
          </a:ln>
        </p:spPr>
      </p:pic>
      <p:pic>
        <p:nvPicPr>
          <p:cNvPr descr="preencoded.png" id="4517" name="Google Shape;4517;p37"/>
          <p:cNvPicPr preferRelativeResize="0"/>
          <p:nvPr/>
        </p:nvPicPr>
        <p:blipFill rotWithShape="1">
          <a:blip r:embed="rId38">
            <a:alphaModFix/>
          </a:blip>
          <a:srcRect b="0" l="0" r="0" t="0"/>
          <a:stretch/>
        </p:blipFill>
        <p:spPr>
          <a:xfrm>
            <a:off x="8101645" y="4646382"/>
            <a:ext cx="22845" cy="2411"/>
          </a:xfrm>
          <a:prstGeom prst="rect">
            <a:avLst/>
          </a:prstGeom>
          <a:noFill/>
          <a:ln>
            <a:noFill/>
          </a:ln>
        </p:spPr>
      </p:pic>
      <p:pic>
        <p:nvPicPr>
          <p:cNvPr descr="preencoded.png" id="4518" name="Google Shape;4518;p37"/>
          <p:cNvPicPr preferRelativeResize="0"/>
          <p:nvPr/>
        </p:nvPicPr>
        <p:blipFill rotWithShape="1">
          <a:blip r:embed="rId39">
            <a:alphaModFix/>
          </a:blip>
          <a:srcRect b="0" l="0" r="0" t="0"/>
          <a:stretch/>
        </p:blipFill>
        <p:spPr>
          <a:xfrm>
            <a:off x="8100585" y="4636424"/>
            <a:ext cx="17338" cy="3942"/>
          </a:xfrm>
          <a:prstGeom prst="rect">
            <a:avLst/>
          </a:prstGeom>
          <a:noFill/>
          <a:ln>
            <a:noFill/>
          </a:ln>
        </p:spPr>
      </p:pic>
      <p:pic>
        <p:nvPicPr>
          <p:cNvPr descr="preencoded.png" id="4519" name="Google Shape;4519;p37"/>
          <p:cNvPicPr preferRelativeResize="0"/>
          <p:nvPr/>
        </p:nvPicPr>
        <p:blipFill rotWithShape="1">
          <a:blip r:embed="rId40">
            <a:alphaModFix/>
          </a:blip>
          <a:srcRect b="0" l="0" r="0" t="0"/>
          <a:stretch/>
        </p:blipFill>
        <p:spPr>
          <a:xfrm>
            <a:off x="8101236" y="4641235"/>
            <a:ext cx="20017" cy="3328"/>
          </a:xfrm>
          <a:prstGeom prst="rect">
            <a:avLst/>
          </a:prstGeom>
          <a:noFill/>
          <a:ln>
            <a:noFill/>
          </a:ln>
        </p:spPr>
      </p:pic>
      <p:pic>
        <p:nvPicPr>
          <p:cNvPr descr="preencoded.png" id="4520" name="Google Shape;4520;p37"/>
          <p:cNvPicPr preferRelativeResize="0"/>
          <p:nvPr/>
        </p:nvPicPr>
        <p:blipFill rotWithShape="1">
          <a:blip r:embed="rId41">
            <a:alphaModFix/>
          </a:blip>
          <a:srcRect b="0" l="0" r="0" t="0"/>
          <a:stretch/>
        </p:blipFill>
        <p:spPr>
          <a:xfrm>
            <a:off x="8099654" y="4631915"/>
            <a:ext cx="14808" cy="4293"/>
          </a:xfrm>
          <a:prstGeom prst="rect">
            <a:avLst/>
          </a:prstGeom>
          <a:noFill/>
          <a:ln>
            <a:noFill/>
          </a:ln>
        </p:spPr>
      </p:pic>
      <p:pic>
        <p:nvPicPr>
          <p:cNvPr descr="preencoded.png" id="4521" name="Google Shape;4521;p37"/>
          <p:cNvPicPr preferRelativeResize="0"/>
          <p:nvPr/>
        </p:nvPicPr>
        <p:blipFill rotWithShape="1">
          <a:blip r:embed="rId42">
            <a:alphaModFix/>
          </a:blip>
          <a:srcRect b="0" l="0" r="0" t="0"/>
          <a:stretch/>
        </p:blipFill>
        <p:spPr>
          <a:xfrm>
            <a:off x="8098482" y="4627718"/>
            <a:ext cx="12446" cy="4414"/>
          </a:xfrm>
          <a:prstGeom prst="rect">
            <a:avLst/>
          </a:prstGeom>
          <a:noFill/>
          <a:ln>
            <a:noFill/>
          </a:ln>
        </p:spPr>
      </p:pic>
      <p:pic>
        <p:nvPicPr>
          <p:cNvPr descr="preencoded.png" id="4522" name="Google Shape;4522;p37"/>
          <p:cNvPicPr preferRelativeResize="0"/>
          <p:nvPr/>
        </p:nvPicPr>
        <p:blipFill rotWithShape="1">
          <a:blip r:embed="rId28">
            <a:alphaModFix/>
          </a:blip>
          <a:srcRect b="0" l="0" r="0" t="0"/>
          <a:stretch/>
        </p:blipFill>
        <p:spPr>
          <a:xfrm>
            <a:off x="7965170" y="4620120"/>
            <a:ext cx="8353" cy="4109"/>
          </a:xfrm>
          <a:prstGeom prst="rect">
            <a:avLst/>
          </a:prstGeom>
          <a:noFill/>
          <a:ln>
            <a:noFill/>
          </a:ln>
        </p:spPr>
      </p:pic>
      <p:pic>
        <p:nvPicPr>
          <p:cNvPr descr="preencoded.png" id="4523" name="Google Shape;4523;p37"/>
          <p:cNvPicPr preferRelativeResize="0"/>
          <p:nvPr/>
        </p:nvPicPr>
        <p:blipFill rotWithShape="1">
          <a:blip r:embed="rId43">
            <a:alphaModFix/>
          </a:blip>
          <a:srcRect b="0" l="0" r="0" t="0"/>
          <a:stretch/>
        </p:blipFill>
        <p:spPr>
          <a:xfrm>
            <a:off x="8095357" y="4620141"/>
            <a:ext cx="8297" cy="4081"/>
          </a:xfrm>
          <a:prstGeom prst="rect">
            <a:avLst/>
          </a:prstGeom>
          <a:noFill/>
          <a:ln>
            <a:noFill/>
          </a:ln>
        </p:spPr>
      </p:pic>
      <p:pic>
        <p:nvPicPr>
          <p:cNvPr descr="preencoded.png" id="4524" name="Google Shape;4524;p37"/>
          <p:cNvPicPr preferRelativeResize="0"/>
          <p:nvPr/>
        </p:nvPicPr>
        <p:blipFill rotWithShape="1">
          <a:blip r:embed="rId44">
            <a:alphaModFix/>
          </a:blip>
          <a:srcRect b="0" l="0" r="0" t="0"/>
          <a:stretch/>
        </p:blipFill>
        <p:spPr>
          <a:xfrm>
            <a:off x="7926214" y="4685665"/>
            <a:ext cx="49225" cy="30361"/>
          </a:xfrm>
          <a:prstGeom prst="rect">
            <a:avLst/>
          </a:prstGeom>
          <a:noFill/>
          <a:ln>
            <a:noFill/>
          </a:ln>
        </p:spPr>
      </p:pic>
      <p:pic>
        <p:nvPicPr>
          <p:cNvPr descr="preencoded.png" id="4525" name="Google Shape;4525;p37"/>
          <p:cNvPicPr preferRelativeResize="0"/>
          <p:nvPr/>
        </p:nvPicPr>
        <p:blipFill rotWithShape="1">
          <a:blip r:embed="rId45">
            <a:alphaModFix/>
          </a:blip>
          <a:srcRect b="0" l="0" r="0" t="0"/>
          <a:stretch/>
        </p:blipFill>
        <p:spPr>
          <a:xfrm>
            <a:off x="8097050" y="4623797"/>
            <a:ext cx="10288" cy="4330"/>
          </a:xfrm>
          <a:prstGeom prst="rect">
            <a:avLst/>
          </a:prstGeom>
          <a:noFill/>
          <a:ln>
            <a:noFill/>
          </a:ln>
        </p:spPr>
      </p:pic>
      <p:pic>
        <p:nvPicPr>
          <p:cNvPr descr="preencoded.png" id="4526" name="Google Shape;4526;p37"/>
          <p:cNvPicPr preferRelativeResize="0"/>
          <p:nvPr/>
        </p:nvPicPr>
        <p:blipFill rotWithShape="1">
          <a:blip r:embed="rId28">
            <a:alphaModFix/>
          </a:blip>
          <a:srcRect b="0" l="0" r="0" t="0"/>
          <a:stretch/>
        </p:blipFill>
        <p:spPr>
          <a:xfrm>
            <a:off x="8093441" y="4616753"/>
            <a:ext cx="6493" cy="3681"/>
          </a:xfrm>
          <a:prstGeom prst="rect">
            <a:avLst/>
          </a:prstGeom>
          <a:noFill/>
          <a:ln>
            <a:noFill/>
          </a:ln>
        </p:spPr>
      </p:pic>
      <p:pic>
        <p:nvPicPr>
          <p:cNvPr descr="preencoded.png" id="4527" name="Google Shape;4527;p37"/>
          <p:cNvPicPr preferRelativeResize="0"/>
          <p:nvPr/>
        </p:nvPicPr>
        <p:blipFill rotWithShape="1">
          <a:blip r:embed="rId46">
            <a:alphaModFix/>
          </a:blip>
          <a:srcRect b="0" l="0" r="0" t="0"/>
          <a:stretch/>
        </p:blipFill>
        <p:spPr>
          <a:xfrm>
            <a:off x="8093441" y="4685661"/>
            <a:ext cx="49150" cy="30317"/>
          </a:xfrm>
          <a:prstGeom prst="rect">
            <a:avLst/>
          </a:prstGeom>
          <a:noFill/>
          <a:ln>
            <a:noFill/>
          </a:ln>
        </p:spPr>
      </p:pic>
      <p:pic>
        <p:nvPicPr>
          <p:cNvPr descr="preencoded.png" id="4528" name="Google Shape;4528;p37"/>
          <p:cNvPicPr preferRelativeResize="0"/>
          <p:nvPr/>
        </p:nvPicPr>
        <p:blipFill rotWithShape="1">
          <a:blip r:embed="rId47">
            <a:alphaModFix/>
          </a:blip>
          <a:srcRect b="0" l="0" r="0" t="0"/>
          <a:stretch/>
        </p:blipFill>
        <p:spPr>
          <a:xfrm>
            <a:off x="8101645" y="4657302"/>
            <a:ext cx="28817" cy="3211"/>
          </a:xfrm>
          <a:prstGeom prst="rect">
            <a:avLst/>
          </a:prstGeom>
          <a:noFill/>
          <a:ln>
            <a:noFill/>
          </a:ln>
        </p:spPr>
      </p:pic>
      <p:pic>
        <p:nvPicPr>
          <p:cNvPr descr="preencoded.png" id="4529" name="Google Shape;4529;p37"/>
          <p:cNvPicPr preferRelativeResize="0"/>
          <p:nvPr/>
        </p:nvPicPr>
        <p:blipFill rotWithShape="1">
          <a:blip r:embed="rId48">
            <a:alphaModFix/>
          </a:blip>
          <a:srcRect b="0" l="0" r="0" t="0"/>
          <a:stretch/>
        </p:blipFill>
        <p:spPr>
          <a:xfrm>
            <a:off x="8101236" y="4661532"/>
            <a:ext cx="31905" cy="5618"/>
          </a:xfrm>
          <a:prstGeom prst="rect">
            <a:avLst/>
          </a:prstGeom>
          <a:noFill/>
          <a:ln>
            <a:noFill/>
          </a:ln>
        </p:spPr>
      </p:pic>
      <p:pic>
        <p:nvPicPr>
          <p:cNvPr descr="preencoded.png" id="4530" name="Google Shape;4530;p37"/>
          <p:cNvPicPr preferRelativeResize="0"/>
          <p:nvPr/>
        </p:nvPicPr>
        <p:blipFill rotWithShape="1">
          <a:blip r:embed="rId49">
            <a:alphaModFix/>
          </a:blip>
          <a:srcRect b="0" l="0" r="0" t="0"/>
          <a:stretch/>
        </p:blipFill>
        <p:spPr>
          <a:xfrm>
            <a:off x="8100585" y="4665741"/>
            <a:ext cx="35012" cy="8467"/>
          </a:xfrm>
          <a:prstGeom prst="rect">
            <a:avLst/>
          </a:prstGeom>
          <a:noFill/>
          <a:ln>
            <a:noFill/>
          </a:ln>
        </p:spPr>
      </p:pic>
      <p:pic>
        <p:nvPicPr>
          <p:cNvPr descr="preencoded.png" id="4531" name="Google Shape;4531;p37"/>
          <p:cNvPicPr preferRelativeResize="0"/>
          <p:nvPr/>
        </p:nvPicPr>
        <p:blipFill rotWithShape="1">
          <a:blip r:embed="rId34">
            <a:alphaModFix/>
          </a:blip>
          <a:srcRect b="0" l="0" r="0" t="0"/>
          <a:stretch/>
        </p:blipFill>
        <p:spPr>
          <a:xfrm>
            <a:off x="8101775" y="4651872"/>
            <a:ext cx="25784" cy="2411"/>
          </a:xfrm>
          <a:prstGeom prst="rect">
            <a:avLst/>
          </a:prstGeom>
          <a:noFill/>
          <a:ln>
            <a:noFill/>
          </a:ln>
        </p:spPr>
      </p:pic>
      <p:pic>
        <p:nvPicPr>
          <p:cNvPr descr="preencoded.png" id="4532" name="Google Shape;4532;p37"/>
          <p:cNvPicPr preferRelativeResize="0"/>
          <p:nvPr/>
        </p:nvPicPr>
        <p:blipFill rotWithShape="1">
          <a:blip r:embed="rId50">
            <a:alphaModFix/>
          </a:blip>
          <a:srcRect b="0" l="0" r="0" t="0"/>
          <a:stretch/>
        </p:blipFill>
        <p:spPr>
          <a:xfrm>
            <a:off x="8095357" y="4681877"/>
            <a:ext cx="46713" cy="24894"/>
          </a:xfrm>
          <a:prstGeom prst="rect">
            <a:avLst/>
          </a:prstGeom>
          <a:noFill/>
          <a:ln>
            <a:noFill/>
          </a:ln>
        </p:spPr>
      </p:pic>
      <p:pic>
        <p:nvPicPr>
          <p:cNvPr descr="preencoded.png" id="4533" name="Google Shape;4533;p37"/>
          <p:cNvPicPr preferRelativeResize="0"/>
          <p:nvPr/>
        </p:nvPicPr>
        <p:blipFill rotWithShape="1">
          <a:blip r:embed="rId51">
            <a:alphaModFix/>
          </a:blip>
          <a:srcRect b="0" l="0" r="0" t="0"/>
          <a:stretch/>
        </p:blipFill>
        <p:spPr>
          <a:xfrm>
            <a:off x="8097050" y="4677968"/>
            <a:ext cx="43997" cy="20008"/>
          </a:xfrm>
          <a:prstGeom prst="rect">
            <a:avLst/>
          </a:prstGeom>
          <a:noFill/>
          <a:ln>
            <a:noFill/>
          </a:ln>
        </p:spPr>
      </p:pic>
      <p:pic>
        <p:nvPicPr>
          <p:cNvPr descr="preencoded.png" id="4534" name="Google Shape;4534;p37"/>
          <p:cNvPicPr preferRelativeResize="0"/>
          <p:nvPr/>
        </p:nvPicPr>
        <p:blipFill rotWithShape="1">
          <a:blip r:embed="rId52">
            <a:alphaModFix/>
          </a:blip>
          <a:srcRect b="0" l="0" r="0" t="0"/>
          <a:stretch/>
        </p:blipFill>
        <p:spPr>
          <a:xfrm>
            <a:off x="8098482" y="4673966"/>
            <a:ext cx="41114" cy="15648"/>
          </a:xfrm>
          <a:prstGeom prst="rect">
            <a:avLst/>
          </a:prstGeom>
          <a:noFill/>
          <a:ln>
            <a:noFill/>
          </a:ln>
        </p:spPr>
      </p:pic>
      <p:pic>
        <p:nvPicPr>
          <p:cNvPr descr="preencoded.png" id="4535" name="Google Shape;4535;p37"/>
          <p:cNvPicPr preferRelativeResize="0"/>
          <p:nvPr/>
        </p:nvPicPr>
        <p:blipFill rotWithShape="1">
          <a:blip r:embed="rId53">
            <a:alphaModFix/>
          </a:blip>
          <a:srcRect b="0" l="0" r="0" t="0"/>
          <a:stretch/>
        </p:blipFill>
        <p:spPr>
          <a:xfrm>
            <a:off x="8099654" y="4669882"/>
            <a:ext cx="38119" cy="11811"/>
          </a:xfrm>
          <a:prstGeom prst="rect">
            <a:avLst/>
          </a:prstGeom>
          <a:noFill/>
          <a:ln>
            <a:noFill/>
          </a:ln>
        </p:spPr>
      </p:pic>
      <p:pic>
        <p:nvPicPr>
          <p:cNvPr descr="preencoded.png" id="4536" name="Google Shape;4536;p37"/>
          <p:cNvPicPr preferRelativeResize="0"/>
          <p:nvPr/>
        </p:nvPicPr>
        <p:blipFill rotWithShape="1">
          <a:blip r:embed="rId54">
            <a:alphaModFix/>
          </a:blip>
          <a:srcRect b="0" l="0" r="0" t="0"/>
          <a:stretch/>
        </p:blipFill>
        <p:spPr>
          <a:xfrm>
            <a:off x="7926232" y="4591938"/>
            <a:ext cx="216471" cy="256522"/>
          </a:xfrm>
          <a:prstGeom prst="rect">
            <a:avLst/>
          </a:prstGeom>
          <a:noFill/>
          <a:ln>
            <a:noFill/>
          </a:ln>
        </p:spPr>
      </p:pic>
      <p:pic>
        <p:nvPicPr>
          <p:cNvPr descr="preencoded.png" id="4537" name="Google Shape;4537;p37"/>
          <p:cNvPicPr preferRelativeResize="0"/>
          <p:nvPr/>
        </p:nvPicPr>
        <p:blipFill rotWithShape="1">
          <a:blip r:embed="rId55">
            <a:alphaModFix/>
          </a:blip>
          <a:srcRect b="0" l="0" r="0" t="0"/>
          <a:stretch/>
        </p:blipFill>
        <p:spPr>
          <a:xfrm>
            <a:off x="7903648" y="4691693"/>
            <a:ext cx="15478" cy="16925"/>
          </a:xfrm>
          <a:prstGeom prst="rect">
            <a:avLst/>
          </a:prstGeom>
          <a:noFill/>
          <a:ln>
            <a:noFill/>
          </a:ln>
        </p:spPr>
      </p:pic>
      <p:pic>
        <p:nvPicPr>
          <p:cNvPr descr="preencoded.png" id="4538" name="Google Shape;4538;p37"/>
          <p:cNvPicPr preferRelativeResize="0"/>
          <p:nvPr/>
        </p:nvPicPr>
        <p:blipFill rotWithShape="1">
          <a:blip r:embed="rId56">
            <a:alphaModFix/>
          </a:blip>
          <a:srcRect b="0" l="0" r="0" t="0"/>
          <a:stretch/>
        </p:blipFill>
        <p:spPr>
          <a:xfrm>
            <a:off x="7906290" y="4670947"/>
            <a:ext cx="17264" cy="20073"/>
          </a:xfrm>
          <a:prstGeom prst="rect">
            <a:avLst/>
          </a:prstGeom>
          <a:noFill/>
          <a:ln>
            <a:noFill/>
          </a:ln>
        </p:spPr>
      </p:pic>
      <p:pic>
        <p:nvPicPr>
          <p:cNvPr descr="preencoded.png" id="4539" name="Google Shape;4539;p37"/>
          <p:cNvPicPr preferRelativeResize="0"/>
          <p:nvPr/>
        </p:nvPicPr>
        <p:blipFill rotWithShape="1">
          <a:blip r:embed="rId57">
            <a:alphaModFix/>
          </a:blip>
          <a:srcRect b="0" l="0" r="0" t="0"/>
          <a:stretch/>
        </p:blipFill>
        <p:spPr>
          <a:xfrm>
            <a:off x="7911629" y="4658564"/>
            <a:ext cx="16129" cy="12792"/>
          </a:xfrm>
          <a:prstGeom prst="rect">
            <a:avLst/>
          </a:prstGeom>
          <a:noFill/>
          <a:ln>
            <a:noFill/>
          </a:ln>
        </p:spPr>
      </p:pic>
      <p:pic>
        <p:nvPicPr>
          <p:cNvPr descr="preencoded.png" id="4540" name="Google Shape;4540;p37"/>
          <p:cNvPicPr preferRelativeResize="0"/>
          <p:nvPr/>
        </p:nvPicPr>
        <p:blipFill rotWithShape="1">
          <a:blip r:embed="rId58">
            <a:alphaModFix/>
          </a:blip>
          <a:srcRect b="0" l="0" r="0" t="0"/>
          <a:stretch/>
        </p:blipFill>
        <p:spPr>
          <a:xfrm>
            <a:off x="7915647" y="4639084"/>
            <a:ext cx="17283" cy="16320"/>
          </a:xfrm>
          <a:prstGeom prst="rect">
            <a:avLst/>
          </a:prstGeom>
          <a:noFill/>
          <a:ln>
            <a:noFill/>
          </a:ln>
        </p:spPr>
      </p:pic>
      <p:pic>
        <p:nvPicPr>
          <p:cNvPr descr="preencoded.png" id="4541" name="Google Shape;4541;p37"/>
          <p:cNvPicPr preferRelativeResize="0"/>
          <p:nvPr/>
        </p:nvPicPr>
        <p:blipFill rotWithShape="1">
          <a:blip r:embed="rId59">
            <a:alphaModFix/>
          </a:blip>
          <a:srcRect b="0" l="0" r="0" t="0"/>
          <a:stretch/>
        </p:blipFill>
        <p:spPr>
          <a:xfrm>
            <a:off x="7924614" y="4624687"/>
            <a:ext cx="19273" cy="18920"/>
          </a:xfrm>
          <a:prstGeom prst="rect">
            <a:avLst/>
          </a:prstGeom>
          <a:noFill/>
          <a:ln>
            <a:noFill/>
          </a:ln>
        </p:spPr>
      </p:pic>
      <p:pic>
        <p:nvPicPr>
          <p:cNvPr descr="preencoded.png" id="4542" name="Google Shape;4542;p37"/>
          <p:cNvPicPr preferRelativeResize="0"/>
          <p:nvPr/>
        </p:nvPicPr>
        <p:blipFill rotWithShape="1">
          <a:blip r:embed="rId60">
            <a:alphaModFix/>
          </a:blip>
          <a:srcRect b="0" l="0" r="0" t="0"/>
          <a:stretch/>
        </p:blipFill>
        <p:spPr>
          <a:xfrm>
            <a:off x="7934753" y="4610074"/>
            <a:ext cx="21245" cy="18987"/>
          </a:xfrm>
          <a:prstGeom prst="rect">
            <a:avLst/>
          </a:prstGeom>
          <a:noFill/>
          <a:ln>
            <a:noFill/>
          </a:ln>
        </p:spPr>
      </p:pic>
      <p:pic>
        <p:nvPicPr>
          <p:cNvPr descr="preencoded.png" id="4543" name="Google Shape;4543;p37"/>
          <p:cNvPicPr preferRelativeResize="0"/>
          <p:nvPr/>
        </p:nvPicPr>
        <p:blipFill rotWithShape="1">
          <a:blip r:embed="rId61">
            <a:alphaModFix/>
          </a:blip>
          <a:srcRect b="0" l="0" r="0" t="0"/>
          <a:stretch/>
        </p:blipFill>
        <p:spPr>
          <a:xfrm>
            <a:off x="7949971" y="4596468"/>
            <a:ext cx="14771" cy="18355"/>
          </a:xfrm>
          <a:prstGeom prst="rect">
            <a:avLst/>
          </a:prstGeom>
          <a:noFill/>
          <a:ln>
            <a:noFill/>
          </a:ln>
        </p:spPr>
      </p:pic>
      <p:pic>
        <p:nvPicPr>
          <p:cNvPr descr="preencoded.png" id="4544" name="Google Shape;4544;p37"/>
          <p:cNvPicPr preferRelativeResize="0"/>
          <p:nvPr/>
        </p:nvPicPr>
        <p:blipFill rotWithShape="1">
          <a:blip r:embed="rId62">
            <a:alphaModFix/>
          </a:blip>
          <a:srcRect b="0" l="0" r="0" t="0"/>
          <a:stretch/>
        </p:blipFill>
        <p:spPr>
          <a:xfrm>
            <a:off x="7960668" y="4587773"/>
            <a:ext cx="15292" cy="16497"/>
          </a:xfrm>
          <a:prstGeom prst="rect">
            <a:avLst/>
          </a:prstGeom>
          <a:noFill/>
          <a:ln>
            <a:noFill/>
          </a:ln>
        </p:spPr>
      </p:pic>
      <p:pic>
        <p:nvPicPr>
          <p:cNvPr descr="preencoded.png" id="4545" name="Google Shape;4545;p37"/>
          <p:cNvPicPr preferRelativeResize="0"/>
          <p:nvPr/>
        </p:nvPicPr>
        <p:blipFill rotWithShape="1">
          <a:blip r:embed="rId63">
            <a:alphaModFix/>
          </a:blip>
          <a:srcRect b="0" l="0" r="0" t="0"/>
          <a:stretch/>
        </p:blipFill>
        <p:spPr>
          <a:xfrm>
            <a:off x="7971644" y="4579530"/>
            <a:ext cx="18362" cy="17620"/>
          </a:xfrm>
          <a:prstGeom prst="rect">
            <a:avLst/>
          </a:prstGeom>
          <a:noFill/>
          <a:ln>
            <a:noFill/>
          </a:ln>
        </p:spPr>
      </p:pic>
      <p:pic>
        <p:nvPicPr>
          <p:cNvPr descr="preencoded.png" id="4546" name="Google Shape;4546;p37"/>
          <p:cNvPicPr preferRelativeResize="0"/>
          <p:nvPr/>
        </p:nvPicPr>
        <p:blipFill rotWithShape="1">
          <a:blip r:embed="rId64">
            <a:alphaModFix/>
          </a:blip>
          <a:srcRect b="0" l="0" r="0" t="0"/>
          <a:stretch/>
        </p:blipFill>
        <p:spPr>
          <a:xfrm>
            <a:off x="7993484" y="4571686"/>
            <a:ext cx="16111" cy="17008"/>
          </a:xfrm>
          <a:prstGeom prst="rect">
            <a:avLst/>
          </a:prstGeom>
          <a:noFill/>
          <a:ln>
            <a:noFill/>
          </a:ln>
        </p:spPr>
      </p:pic>
      <p:pic>
        <p:nvPicPr>
          <p:cNvPr descr="preencoded.png" id="4547" name="Google Shape;4547;p37"/>
          <p:cNvPicPr preferRelativeResize="0"/>
          <p:nvPr/>
        </p:nvPicPr>
        <p:blipFill rotWithShape="1">
          <a:blip r:embed="rId65">
            <a:alphaModFix/>
          </a:blip>
          <a:srcRect b="0" l="0" r="0" t="0"/>
          <a:stretch/>
        </p:blipFill>
        <p:spPr>
          <a:xfrm>
            <a:off x="8009353" y="4567437"/>
            <a:ext cx="17059" cy="15311"/>
          </a:xfrm>
          <a:prstGeom prst="rect">
            <a:avLst/>
          </a:prstGeom>
          <a:noFill/>
          <a:ln>
            <a:noFill/>
          </a:ln>
        </p:spPr>
      </p:pic>
      <p:pic>
        <p:nvPicPr>
          <p:cNvPr descr="preencoded.png" id="4548" name="Google Shape;4548;p37"/>
          <p:cNvPicPr preferRelativeResize="0"/>
          <p:nvPr/>
        </p:nvPicPr>
        <p:blipFill rotWithShape="1">
          <a:blip r:embed="rId66">
            <a:alphaModFix/>
          </a:blip>
          <a:srcRect b="0" l="0" r="0" t="0"/>
          <a:stretch/>
        </p:blipFill>
        <p:spPr>
          <a:xfrm>
            <a:off x="8037500" y="4566152"/>
            <a:ext cx="14994" cy="14950"/>
          </a:xfrm>
          <a:prstGeom prst="rect">
            <a:avLst/>
          </a:prstGeom>
          <a:noFill/>
          <a:ln>
            <a:noFill/>
          </a:ln>
        </p:spPr>
      </p:pic>
      <p:pic>
        <p:nvPicPr>
          <p:cNvPr descr="preencoded.png" id="4549" name="Google Shape;4549;p37"/>
          <p:cNvPicPr preferRelativeResize="0"/>
          <p:nvPr/>
        </p:nvPicPr>
        <p:blipFill rotWithShape="1">
          <a:blip r:embed="rId67">
            <a:alphaModFix/>
          </a:blip>
          <a:srcRect b="0" l="0" r="0" t="0"/>
          <a:stretch/>
        </p:blipFill>
        <p:spPr>
          <a:xfrm>
            <a:off x="8054132" y="4568607"/>
            <a:ext cx="11739" cy="15820"/>
          </a:xfrm>
          <a:prstGeom prst="rect">
            <a:avLst/>
          </a:prstGeom>
          <a:noFill/>
          <a:ln>
            <a:noFill/>
          </a:ln>
        </p:spPr>
      </p:pic>
      <p:pic>
        <p:nvPicPr>
          <p:cNvPr descr="preencoded.png" id="4550" name="Google Shape;4550;p37"/>
          <p:cNvPicPr preferRelativeResize="0"/>
          <p:nvPr/>
        </p:nvPicPr>
        <p:blipFill rotWithShape="1">
          <a:blip r:embed="rId68">
            <a:alphaModFix/>
          </a:blip>
          <a:srcRect b="0" l="0" r="0" t="0"/>
          <a:stretch/>
        </p:blipFill>
        <p:spPr>
          <a:xfrm>
            <a:off x="8065424" y="4572130"/>
            <a:ext cx="21338" cy="19059"/>
          </a:xfrm>
          <a:prstGeom prst="rect">
            <a:avLst/>
          </a:prstGeom>
          <a:noFill/>
          <a:ln>
            <a:noFill/>
          </a:ln>
        </p:spPr>
      </p:pic>
      <p:pic>
        <p:nvPicPr>
          <p:cNvPr descr="preencoded.png" id="4551" name="Google Shape;4551;p37"/>
          <p:cNvPicPr preferRelativeResize="0"/>
          <p:nvPr/>
        </p:nvPicPr>
        <p:blipFill rotWithShape="1">
          <a:blip r:embed="rId69">
            <a:alphaModFix/>
          </a:blip>
          <a:srcRect b="0" l="0" r="0" t="0"/>
          <a:stretch/>
        </p:blipFill>
        <p:spPr>
          <a:xfrm>
            <a:off x="8083600" y="4581351"/>
            <a:ext cx="14660" cy="16569"/>
          </a:xfrm>
          <a:prstGeom prst="rect">
            <a:avLst/>
          </a:prstGeom>
          <a:noFill/>
          <a:ln>
            <a:noFill/>
          </a:ln>
        </p:spPr>
      </p:pic>
      <p:pic>
        <p:nvPicPr>
          <p:cNvPr descr="preencoded.png" id="4552" name="Google Shape;4552;p37"/>
          <p:cNvPicPr preferRelativeResize="0"/>
          <p:nvPr/>
        </p:nvPicPr>
        <p:blipFill rotWithShape="1">
          <a:blip r:embed="rId70">
            <a:alphaModFix/>
          </a:blip>
          <a:srcRect b="0" l="0" r="0" t="0"/>
          <a:stretch/>
        </p:blipFill>
        <p:spPr>
          <a:xfrm>
            <a:off x="8093701" y="4590536"/>
            <a:ext cx="17748" cy="15083"/>
          </a:xfrm>
          <a:prstGeom prst="rect">
            <a:avLst/>
          </a:prstGeom>
          <a:noFill/>
          <a:ln>
            <a:noFill/>
          </a:ln>
        </p:spPr>
      </p:pic>
      <p:pic>
        <p:nvPicPr>
          <p:cNvPr descr="preencoded.png" id="4553" name="Google Shape;4553;p37"/>
          <p:cNvPicPr preferRelativeResize="0"/>
          <p:nvPr/>
        </p:nvPicPr>
        <p:blipFill rotWithShape="1">
          <a:blip r:embed="rId71">
            <a:alphaModFix/>
          </a:blip>
          <a:srcRect b="0" l="0" r="0" t="0"/>
          <a:stretch/>
        </p:blipFill>
        <p:spPr>
          <a:xfrm>
            <a:off x="8112937" y="4605524"/>
            <a:ext cx="18213" cy="17973"/>
          </a:xfrm>
          <a:prstGeom prst="rect">
            <a:avLst/>
          </a:prstGeom>
          <a:noFill/>
          <a:ln>
            <a:noFill/>
          </a:ln>
        </p:spPr>
      </p:pic>
      <p:pic>
        <p:nvPicPr>
          <p:cNvPr descr="preencoded.png" id="4554" name="Google Shape;4554;p37"/>
          <p:cNvPicPr preferRelativeResize="0"/>
          <p:nvPr/>
        </p:nvPicPr>
        <p:blipFill rotWithShape="1">
          <a:blip r:embed="rId72">
            <a:alphaModFix/>
          </a:blip>
          <a:srcRect b="0" l="0" r="0" t="0"/>
          <a:stretch/>
        </p:blipFill>
        <p:spPr>
          <a:xfrm>
            <a:off x="8122295" y="4620513"/>
            <a:ext cx="19124" cy="19396"/>
          </a:xfrm>
          <a:prstGeom prst="rect">
            <a:avLst/>
          </a:prstGeom>
          <a:noFill/>
          <a:ln>
            <a:noFill/>
          </a:ln>
        </p:spPr>
      </p:pic>
      <p:pic>
        <p:nvPicPr>
          <p:cNvPr descr="preencoded.png" id="4555" name="Google Shape;4555;p37"/>
          <p:cNvPicPr preferRelativeResize="0"/>
          <p:nvPr/>
        </p:nvPicPr>
        <p:blipFill rotWithShape="1">
          <a:blip r:embed="rId73">
            <a:alphaModFix/>
          </a:blip>
          <a:srcRect b="0" l="0" r="0" t="0"/>
          <a:stretch/>
        </p:blipFill>
        <p:spPr>
          <a:xfrm>
            <a:off x="8131522" y="4636361"/>
            <a:ext cx="17822" cy="21022"/>
          </a:xfrm>
          <a:prstGeom prst="rect">
            <a:avLst/>
          </a:prstGeom>
          <a:noFill/>
          <a:ln>
            <a:noFill/>
          </a:ln>
        </p:spPr>
      </p:pic>
      <p:pic>
        <p:nvPicPr>
          <p:cNvPr descr="preencoded.png" id="4556" name="Google Shape;4556;p37"/>
          <p:cNvPicPr preferRelativeResize="0"/>
          <p:nvPr/>
        </p:nvPicPr>
        <p:blipFill rotWithShape="1">
          <a:blip r:embed="rId74">
            <a:alphaModFix/>
          </a:blip>
          <a:srcRect b="0" l="0" r="0" t="0"/>
          <a:stretch/>
        </p:blipFill>
        <p:spPr>
          <a:xfrm>
            <a:off x="8139485" y="4654628"/>
            <a:ext cx="17041" cy="20213"/>
          </a:xfrm>
          <a:prstGeom prst="rect">
            <a:avLst/>
          </a:prstGeom>
          <a:noFill/>
          <a:ln>
            <a:noFill/>
          </a:ln>
        </p:spPr>
      </p:pic>
      <p:pic>
        <p:nvPicPr>
          <p:cNvPr descr="preencoded.png" id="4557" name="Google Shape;4557;p37"/>
          <p:cNvPicPr preferRelativeResize="0"/>
          <p:nvPr/>
        </p:nvPicPr>
        <p:blipFill rotWithShape="1">
          <a:blip r:embed="rId75">
            <a:alphaModFix/>
          </a:blip>
          <a:srcRect b="0" l="0" r="0" t="0"/>
          <a:stretch/>
        </p:blipFill>
        <p:spPr>
          <a:xfrm>
            <a:off x="8145159" y="4675533"/>
            <a:ext cx="16222" cy="16608"/>
          </a:xfrm>
          <a:prstGeom prst="rect">
            <a:avLst/>
          </a:prstGeom>
          <a:noFill/>
          <a:ln>
            <a:noFill/>
          </a:ln>
        </p:spPr>
      </p:pic>
      <p:pic>
        <p:nvPicPr>
          <p:cNvPr descr="preencoded.png" id="4558" name="Google Shape;4558;p37"/>
          <p:cNvPicPr preferRelativeResize="0"/>
          <p:nvPr/>
        </p:nvPicPr>
        <p:blipFill rotWithShape="1">
          <a:blip r:embed="rId76">
            <a:alphaModFix/>
          </a:blip>
          <a:srcRect b="0" l="0" r="0" t="0"/>
          <a:stretch/>
        </p:blipFill>
        <p:spPr>
          <a:xfrm>
            <a:off x="8149196" y="4692795"/>
            <a:ext cx="15534" cy="15478"/>
          </a:xfrm>
          <a:prstGeom prst="rect">
            <a:avLst/>
          </a:prstGeom>
          <a:noFill/>
          <a:ln>
            <a:noFill/>
          </a:ln>
        </p:spPr>
      </p:pic>
      <p:pic>
        <p:nvPicPr>
          <p:cNvPr descr="preencoded.png" id="4559" name="Google Shape;4559;p37"/>
          <p:cNvPicPr preferRelativeResize="0"/>
          <p:nvPr/>
        </p:nvPicPr>
        <p:blipFill rotWithShape="1">
          <a:blip r:embed="rId77">
            <a:alphaModFix/>
          </a:blip>
          <a:srcRect b="0" l="0" r="0" t="0"/>
          <a:stretch/>
        </p:blipFill>
        <p:spPr>
          <a:xfrm>
            <a:off x="8235274" y="4731990"/>
            <a:ext cx="65094" cy="71451"/>
          </a:xfrm>
          <a:prstGeom prst="rect">
            <a:avLst/>
          </a:prstGeom>
          <a:noFill/>
          <a:ln>
            <a:noFill/>
          </a:ln>
        </p:spPr>
      </p:pic>
      <p:pic>
        <p:nvPicPr>
          <p:cNvPr descr="preencoded.png" id="4560" name="Google Shape;4560;p37"/>
          <p:cNvPicPr preferRelativeResize="0"/>
          <p:nvPr/>
        </p:nvPicPr>
        <p:blipFill rotWithShape="1">
          <a:blip r:embed="rId78">
            <a:alphaModFix/>
          </a:blip>
          <a:srcRect b="0" l="0" r="0" t="0"/>
          <a:stretch/>
        </p:blipFill>
        <p:spPr>
          <a:xfrm>
            <a:off x="8232577" y="4634964"/>
            <a:ext cx="75437" cy="73930"/>
          </a:xfrm>
          <a:prstGeom prst="rect">
            <a:avLst/>
          </a:prstGeom>
          <a:noFill/>
          <a:ln>
            <a:noFill/>
          </a:ln>
        </p:spPr>
      </p:pic>
      <p:pic>
        <p:nvPicPr>
          <p:cNvPr descr="preencoded.png" id="4561" name="Google Shape;4561;p37"/>
          <p:cNvPicPr preferRelativeResize="0"/>
          <p:nvPr/>
        </p:nvPicPr>
        <p:blipFill rotWithShape="1">
          <a:blip r:embed="rId79">
            <a:alphaModFix/>
          </a:blip>
          <a:srcRect b="0" l="0" r="0" t="0"/>
          <a:stretch/>
        </p:blipFill>
        <p:spPr>
          <a:xfrm>
            <a:off x="8788598" y="4634964"/>
            <a:ext cx="59327" cy="73237"/>
          </a:xfrm>
          <a:prstGeom prst="rect">
            <a:avLst/>
          </a:prstGeom>
          <a:noFill/>
          <a:ln>
            <a:noFill/>
          </a:ln>
        </p:spPr>
      </p:pic>
      <p:pic>
        <p:nvPicPr>
          <p:cNvPr descr="preencoded.png" id="4562" name="Google Shape;4562;p37"/>
          <p:cNvPicPr preferRelativeResize="0"/>
          <p:nvPr/>
        </p:nvPicPr>
        <p:blipFill rotWithShape="1">
          <a:blip r:embed="rId80">
            <a:alphaModFix/>
          </a:blip>
          <a:srcRect b="0" l="0" r="0" t="0"/>
          <a:stretch/>
        </p:blipFill>
        <p:spPr>
          <a:xfrm>
            <a:off x="8664197" y="4634964"/>
            <a:ext cx="59475" cy="73193"/>
          </a:xfrm>
          <a:prstGeom prst="rect">
            <a:avLst/>
          </a:prstGeom>
          <a:noFill/>
          <a:ln>
            <a:noFill/>
          </a:ln>
        </p:spPr>
      </p:pic>
      <p:pic>
        <p:nvPicPr>
          <p:cNvPr descr="preencoded.png" id="4563" name="Google Shape;4563;p37"/>
          <p:cNvPicPr preferRelativeResize="0"/>
          <p:nvPr/>
        </p:nvPicPr>
        <p:blipFill rotWithShape="1">
          <a:blip r:embed="rId81">
            <a:alphaModFix/>
          </a:blip>
          <a:srcRect b="0" l="0" r="0" t="0"/>
          <a:stretch/>
        </p:blipFill>
        <p:spPr>
          <a:xfrm>
            <a:off x="8527182" y="4731995"/>
            <a:ext cx="65094" cy="71447"/>
          </a:xfrm>
          <a:prstGeom prst="rect">
            <a:avLst/>
          </a:prstGeom>
          <a:noFill/>
          <a:ln>
            <a:noFill/>
          </a:ln>
        </p:spPr>
      </p:pic>
      <p:pic>
        <p:nvPicPr>
          <p:cNvPr descr="preencoded.png" id="4564" name="Google Shape;4564;p37"/>
          <p:cNvPicPr preferRelativeResize="0"/>
          <p:nvPr/>
        </p:nvPicPr>
        <p:blipFill rotWithShape="1">
          <a:blip r:embed="rId82">
            <a:alphaModFix/>
          </a:blip>
          <a:srcRect b="0" l="0" r="0" t="0"/>
          <a:stretch/>
        </p:blipFill>
        <p:spPr>
          <a:xfrm>
            <a:off x="8729067" y="4654207"/>
            <a:ext cx="55773" cy="54283"/>
          </a:xfrm>
          <a:prstGeom prst="rect">
            <a:avLst/>
          </a:prstGeom>
          <a:noFill/>
          <a:ln>
            <a:noFill/>
          </a:ln>
        </p:spPr>
      </p:pic>
      <p:pic>
        <p:nvPicPr>
          <p:cNvPr descr="preencoded.png" id="4565" name="Google Shape;4565;p37"/>
          <p:cNvPicPr preferRelativeResize="0"/>
          <p:nvPr/>
        </p:nvPicPr>
        <p:blipFill rotWithShape="1">
          <a:blip r:embed="rId83">
            <a:alphaModFix/>
          </a:blip>
          <a:srcRect b="0" l="0" r="0" t="0"/>
          <a:stretch/>
        </p:blipFill>
        <p:spPr>
          <a:xfrm>
            <a:off x="8309483" y="4654665"/>
            <a:ext cx="63605" cy="51743"/>
          </a:xfrm>
          <a:prstGeom prst="rect">
            <a:avLst/>
          </a:prstGeom>
          <a:noFill/>
          <a:ln>
            <a:noFill/>
          </a:ln>
        </p:spPr>
      </p:pic>
      <p:pic>
        <p:nvPicPr>
          <p:cNvPr descr="preencoded.png" id="4566" name="Google Shape;4566;p37"/>
          <p:cNvPicPr preferRelativeResize="0"/>
          <p:nvPr/>
        </p:nvPicPr>
        <p:blipFill rotWithShape="1">
          <a:blip r:embed="rId84">
            <a:alphaModFix/>
          </a:blip>
          <a:srcRect b="0" l="0" r="0" t="0"/>
          <a:stretch/>
        </p:blipFill>
        <p:spPr>
          <a:xfrm>
            <a:off x="8343249" y="4751715"/>
            <a:ext cx="63624" cy="51734"/>
          </a:xfrm>
          <a:prstGeom prst="rect">
            <a:avLst/>
          </a:prstGeom>
          <a:noFill/>
          <a:ln>
            <a:noFill/>
          </a:ln>
        </p:spPr>
      </p:pic>
      <p:pic>
        <p:nvPicPr>
          <p:cNvPr descr="preencoded.png" id="4567" name="Google Shape;4567;p37"/>
          <p:cNvPicPr preferRelativeResize="0"/>
          <p:nvPr/>
        </p:nvPicPr>
        <p:blipFill rotWithShape="1">
          <a:blip r:embed="rId85">
            <a:alphaModFix/>
          </a:blip>
          <a:srcRect b="0" l="0" r="0" t="0"/>
          <a:stretch/>
        </p:blipFill>
        <p:spPr>
          <a:xfrm>
            <a:off x="8754833" y="4751368"/>
            <a:ext cx="55866" cy="54136"/>
          </a:xfrm>
          <a:prstGeom prst="rect">
            <a:avLst/>
          </a:prstGeom>
          <a:noFill/>
          <a:ln>
            <a:noFill/>
          </a:ln>
        </p:spPr>
      </p:pic>
      <p:pic>
        <p:nvPicPr>
          <p:cNvPr descr="preencoded.png" id="4568" name="Google Shape;4568;p37"/>
          <p:cNvPicPr preferRelativeResize="0"/>
          <p:nvPr/>
        </p:nvPicPr>
        <p:blipFill rotWithShape="1">
          <a:blip r:embed="rId86">
            <a:alphaModFix/>
          </a:blip>
          <a:srcRect b="0" l="0" r="0" t="0"/>
          <a:stretch/>
        </p:blipFill>
        <p:spPr>
          <a:xfrm>
            <a:off x="8448768" y="4751496"/>
            <a:ext cx="44965" cy="53922"/>
          </a:xfrm>
          <a:prstGeom prst="rect">
            <a:avLst/>
          </a:prstGeom>
          <a:noFill/>
          <a:ln>
            <a:noFill/>
          </a:ln>
        </p:spPr>
      </p:pic>
      <p:pic>
        <p:nvPicPr>
          <p:cNvPr descr="preencoded.png" id="4569" name="Google Shape;4569;p37"/>
          <p:cNvPicPr preferRelativeResize="0"/>
          <p:nvPr/>
        </p:nvPicPr>
        <p:blipFill rotWithShape="1">
          <a:blip r:embed="rId86">
            <a:alphaModFix/>
          </a:blip>
          <a:srcRect b="0" l="0" r="0" t="0"/>
          <a:stretch/>
        </p:blipFill>
        <p:spPr>
          <a:xfrm>
            <a:off x="8576742" y="4654462"/>
            <a:ext cx="44983" cy="53899"/>
          </a:xfrm>
          <a:prstGeom prst="rect">
            <a:avLst/>
          </a:prstGeom>
          <a:noFill/>
          <a:ln>
            <a:noFill/>
          </a:ln>
        </p:spPr>
      </p:pic>
      <p:pic>
        <p:nvPicPr>
          <p:cNvPr descr="preencoded.png" id="4570" name="Google Shape;4570;p37"/>
          <p:cNvPicPr preferRelativeResize="0"/>
          <p:nvPr/>
        </p:nvPicPr>
        <p:blipFill rotWithShape="1">
          <a:blip r:embed="rId87">
            <a:alphaModFix/>
          </a:blip>
          <a:srcRect b="0" l="0" r="0" t="0"/>
          <a:stretch/>
        </p:blipFill>
        <p:spPr>
          <a:xfrm>
            <a:off x="8468246" y="4653758"/>
            <a:ext cx="49820" cy="54715"/>
          </a:xfrm>
          <a:prstGeom prst="rect">
            <a:avLst/>
          </a:prstGeom>
          <a:noFill/>
          <a:ln>
            <a:noFill/>
          </a:ln>
        </p:spPr>
      </p:pic>
      <p:pic>
        <p:nvPicPr>
          <p:cNvPr descr="preencoded.png" id="4571" name="Google Shape;4571;p37"/>
          <p:cNvPicPr preferRelativeResize="0"/>
          <p:nvPr/>
        </p:nvPicPr>
        <p:blipFill rotWithShape="1">
          <a:blip r:embed="rId88">
            <a:alphaModFix/>
          </a:blip>
          <a:srcRect b="0" l="0" r="0" t="0"/>
          <a:stretch/>
        </p:blipFill>
        <p:spPr>
          <a:xfrm>
            <a:off x="8596294" y="4751226"/>
            <a:ext cx="49746" cy="54325"/>
          </a:xfrm>
          <a:prstGeom prst="rect">
            <a:avLst/>
          </a:prstGeom>
          <a:noFill/>
          <a:ln>
            <a:noFill/>
          </a:ln>
        </p:spPr>
      </p:pic>
      <p:pic>
        <p:nvPicPr>
          <p:cNvPr descr="preencoded.png" id="4572" name="Google Shape;4572;p37"/>
          <p:cNvPicPr preferRelativeResize="0"/>
          <p:nvPr/>
        </p:nvPicPr>
        <p:blipFill rotWithShape="1">
          <a:blip r:embed="rId89">
            <a:alphaModFix/>
          </a:blip>
          <a:srcRect b="0" l="0" r="0" t="0"/>
          <a:stretch/>
        </p:blipFill>
        <p:spPr>
          <a:xfrm>
            <a:off x="8813509" y="4751277"/>
            <a:ext cx="49950" cy="54229"/>
          </a:xfrm>
          <a:prstGeom prst="rect">
            <a:avLst/>
          </a:prstGeom>
          <a:noFill/>
          <a:ln>
            <a:noFill/>
          </a:ln>
        </p:spPr>
      </p:pic>
      <p:pic>
        <p:nvPicPr>
          <p:cNvPr descr="preencoded.png" id="4573" name="Google Shape;4573;p37"/>
          <p:cNvPicPr preferRelativeResize="0"/>
          <p:nvPr/>
        </p:nvPicPr>
        <p:blipFill rotWithShape="1">
          <a:blip r:embed="rId90">
            <a:alphaModFix/>
          </a:blip>
          <a:srcRect b="0" l="0" r="0" t="0"/>
          <a:stretch/>
        </p:blipFill>
        <p:spPr>
          <a:xfrm>
            <a:off x="8407617" y="4656297"/>
            <a:ext cx="58192" cy="50688"/>
          </a:xfrm>
          <a:prstGeom prst="rect">
            <a:avLst/>
          </a:prstGeom>
          <a:noFill/>
          <a:ln>
            <a:noFill/>
          </a:ln>
        </p:spPr>
      </p:pic>
      <p:pic>
        <p:nvPicPr>
          <p:cNvPr descr="preencoded.png" id="4574" name="Google Shape;4574;p37"/>
          <p:cNvPicPr preferRelativeResize="0"/>
          <p:nvPr/>
        </p:nvPicPr>
        <p:blipFill rotWithShape="1">
          <a:blip r:embed="rId91">
            <a:alphaModFix/>
          </a:blip>
          <a:srcRect b="0" l="0" r="0" t="0"/>
          <a:stretch/>
        </p:blipFill>
        <p:spPr>
          <a:xfrm>
            <a:off x="8652439" y="4751719"/>
            <a:ext cx="46658" cy="51734"/>
          </a:xfrm>
          <a:prstGeom prst="rect">
            <a:avLst/>
          </a:prstGeom>
          <a:noFill/>
          <a:ln>
            <a:noFill/>
          </a:ln>
        </p:spPr>
      </p:pic>
      <p:pic>
        <p:nvPicPr>
          <p:cNvPr descr="preencoded.png" id="4575" name="Google Shape;4575;p37"/>
          <p:cNvPicPr preferRelativeResize="0"/>
          <p:nvPr/>
        </p:nvPicPr>
        <p:blipFill rotWithShape="1">
          <a:blip r:embed="rId92">
            <a:alphaModFix/>
          </a:blip>
          <a:srcRect b="0" l="0" r="0" t="0"/>
          <a:stretch/>
        </p:blipFill>
        <p:spPr>
          <a:xfrm>
            <a:off x="8704194" y="4751684"/>
            <a:ext cx="46379" cy="51750"/>
          </a:xfrm>
          <a:prstGeom prst="rect">
            <a:avLst/>
          </a:prstGeom>
          <a:noFill/>
          <a:ln>
            <a:noFill/>
          </a:ln>
        </p:spPr>
      </p:pic>
      <p:pic>
        <p:nvPicPr>
          <p:cNvPr descr="preencoded.png" id="4576" name="Google Shape;4576;p37"/>
          <p:cNvPicPr preferRelativeResize="0"/>
          <p:nvPr/>
        </p:nvPicPr>
        <p:blipFill rotWithShape="1">
          <a:blip r:embed="rId92">
            <a:alphaModFix/>
          </a:blip>
          <a:srcRect b="0" l="0" r="0" t="0"/>
          <a:stretch/>
        </p:blipFill>
        <p:spPr>
          <a:xfrm>
            <a:off x="8524484" y="4654674"/>
            <a:ext cx="46453" cy="51741"/>
          </a:xfrm>
          <a:prstGeom prst="rect">
            <a:avLst/>
          </a:prstGeom>
          <a:noFill/>
          <a:ln>
            <a:noFill/>
          </a:ln>
        </p:spPr>
      </p:pic>
      <p:pic>
        <p:nvPicPr>
          <p:cNvPr descr="preencoded.png" id="4577" name="Google Shape;4577;p37"/>
          <p:cNvPicPr preferRelativeResize="0"/>
          <p:nvPr/>
        </p:nvPicPr>
        <p:blipFill rotWithShape="1">
          <a:blip r:embed="rId93">
            <a:alphaModFix/>
          </a:blip>
          <a:srcRect b="0" l="0" r="0" t="0"/>
          <a:stretch/>
        </p:blipFill>
        <p:spPr>
          <a:xfrm>
            <a:off x="8628515" y="4656297"/>
            <a:ext cx="29096" cy="50113"/>
          </a:xfrm>
          <a:prstGeom prst="rect">
            <a:avLst/>
          </a:prstGeom>
          <a:noFill/>
          <a:ln>
            <a:noFill/>
          </a:ln>
        </p:spPr>
      </p:pic>
      <p:pic>
        <p:nvPicPr>
          <p:cNvPr descr="preencoded.png" id="4578" name="Google Shape;4578;p37"/>
          <p:cNvPicPr preferRelativeResize="0"/>
          <p:nvPr/>
        </p:nvPicPr>
        <p:blipFill rotWithShape="1">
          <a:blip r:embed="rId93">
            <a:alphaModFix/>
          </a:blip>
          <a:srcRect b="0" l="0" r="0" t="0"/>
          <a:stretch/>
        </p:blipFill>
        <p:spPr>
          <a:xfrm>
            <a:off x="8412287" y="4753333"/>
            <a:ext cx="29096" cy="50109"/>
          </a:xfrm>
          <a:prstGeom prst="rect">
            <a:avLst/>
          </a:prstGeom>
          <a:noFill/>
          <a:ln>
            <a:noFill/>
          </a:ln>
        </p:spPr>
      </p:pic>
      <p:pic>
        <p:nvPicPr>
          <p:cNvPr descr="preencoded.png" id="4579" name="Google Shape;4579;p37"/>
          <p:cNvPicPr preferRelativeResize="0"/>
          <p:nvPr/>
        </p:nvPicPr>
        <p:blipFill rotWithShape="1">
          <a:blip r:embed="rId94">
            <a:alphaModFix/>
          </a:blip>
          <a:srcRect b="0" l="0" r="0" t="0"/>
          <a:stretch/>
        </p:blipFill>
        <p:spPr>
          <a:xfrm>
            <a:off x="8379023" y="4656297"/>
            <a:ext cx="29096" cy="50109"/>
          </a:xfrm>
          <a:prstGeom prst="rect">
            <a:avLst/>
          </a:prstGeom>
          <a:noFill/>
          <a:ln>
            <a:noFill/>
          </a:ln>
        </p:spPr>
      </p:pic>
      <p:pic>
        <p:nvPicPr>
          <p:cNvPr descr="preencoded.png" id="4580" name="Google Shape;4580;p37"/>
          <p:cNvPicPr preferRelativeResize="0"/>
          <p:nvPr/>
        </p:nvPicPr>
        <p:blipFill rotWithShape="1">
          <a:blip r:embed="rId95">
            <a:alphaModFix/>
          </a:blip>
          <a:srcRect b="0" l="0" r="0" t="0"/>
          <a:stretch/>
        </p:blipFill>
        <p:spPr>
          <a:xfrm>
            <a:off x="8308256" y="4753333"/>
            <a:ext cx="28594" cy="50109"/>
          </a:xfrm>
          <a:prstGeom prst="rect">
            <a:avLst/>
          </a:prstGeom>
          <a:noFill/>
          <a:ln>
            <a:noFill/>
          </a:ln>
        </p:spPr>
      </p:pic>
      <p:pic>
        <p:nvPicPr>
          <p:cNvPr descr="preencoded.png" id="4581" name="Google Shape;4581;p37"/>
          <p:cNvPicPr preferRelativeResize="0"/>
          <p:nvPr/>
        </p:nvPicPr>
        <p:blipFill rotWithShape="1">
          <a:blip r:embed="rId96">
            <a:alphaModFix/>
          </a:blip>
          <a:srcRect b="0" l="0" r="0" t="0"/>
          <a:stretch/>
        </p:blipFill>
        <p:spPr>
          <a:xfrm>
            <a:off x="8315567" y="4731021"/>
            <a:ext cx="11906" cy="12039"/>
          </a:xfrm>
          <a:prstGeom prst="rect">
            <a:avLst/>
          </a:prstGeom>
          <a:noFill/>
          <a:ln>
            <a:noFill/>
          </a:ln>
        </p:spPr>
      </p:pic>
      <p:pic>
        <p:nvPicPr>
          <p:cNvPr descr="preencoded.png" id="4582" name="Google Shape;4582;p37"/>
          <p:cNvPicPr preferRelativeResize="0"/>
          <p:nvPr/>
        </p:nvPicPr>
        <p:blipFill rotWithShape="1">
          <a:blip r:embed="rId96">
            <a:alphaModFix/>
          </a:blip>
          <a:srcRect b="0" l="0" r="0" t="0"/>
          <a:stretch/>
        </p:blipFill>
        <p:spPr>
          <a:xfrm>
            <a:off x="8419988" y="4730918"/>
            <a:ext cx="12278" cy="12339"/>
          </a:xfrm>
          <a:prstGeom prst="rect">
            <a:avLst/>
          </a:prstGeom>
          <a:noFill/>
          <a:ln>
            <a:noFill/>
          </a:ln>
        </p:spPr>
      </p:pic>
      <p:pic>
        <p:nvPicPr>
          <p:cNvPr descr="preencoded.png" id="4583" name="Google Shape;4583;p37"/>
          <p:cNvPicPr preferRelativeResize="0"/>
          <p:nvPr/>
        </p:nvPicPr>
        <p:blipFill rotWithShape="1">
          <a:blip r:embed="rId96">
            <a:alphaModFix/>
          </a:blip>
          <a:srcRect b="0" l="0" r="0" t="0"/>
          <a:stretch/>
        </p:blipFill>
        <p:spPr>
          <a:xfrm>
            <a:off x="8386353" y="4633961"/>
            <a:ext cx="11943" cy="11953"/>
          </a:xfrm>
          <a:prstGeom prst="rect">
            <a:avLst/>
          </a:prstGeom>
          <a:noFill/>
          <a:ln>
            <a:noFill/>
          </a:ln>
        </p:spPr>
      </p:pic>
      <p:pic>
        <p:nvPicPr>
          <p:cNvPr descr="preencoded.png" id="4584" name="Google Shape;4584;p37"/>
          <p:cNvPicPr preferRelativeResize="0"/>
          <p:nvPr/>
        </p:nvPicPr>
        <p:blipFill rotWithShape="1">
          <a:blip r:embed="rId96">
            <a:alphaModFix/>
          </a:blip>
          <a:srcRect b="0" l="0" r="0" t="0"/>
          <a:stretch/>
        </p:blipFill>
        <p:spPr>
          <a:xfrm>
            <a:off x="8636254" y="4633922"/>
            <a:ext cx="11925" cy="1203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89" name="Shape 4589"/>
        <p:cNvGrpSpPr/>
        <p:nvPr/>
      </p:nvGrpSpPr>
      <p:grpSpPr>
        <a:xfrm>
          <a:off x="0" y="0"/>
          <a:ext cx="0" cy="0"/>
          <a:chOff x="0" y="0"/>
          <a:chExt cx="0" cy="0"/>
        </a:xfrm>
      </p:grpSpPr>
      <p:sp>
        <p:nvSpPr>
          <p:cNvPr id="4590" name="Google Shape;4590;p38"/>
          <p:cNvSpPr/>
          <p:nvPr/>
        </p:nvSpPr>
        <p:spPr>
          <a:xfrm>
            <a:off x="209551" y="188291"/>
            <a:ext cx="8724899"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91" name="Google Shape;4591;p3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92" name="Google Shape;4592;p38"/>
          <p:cNvSpPr/>
          <p:nvPr/>
        </p:nvSpPr>
        <p:spPr>
          <a:xfrm>
            <a:off x="7848600" y="4500563"/>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93" name="Google Shape;4593;p38"/>
          <p:cNvSpPr/>
          <p:nvPr/>
        </p:nvSpPr>
        <p:spPr>
          <a:xfrm>
            <a:off x="209550" y="190500"/>
            <a:ext cx="872490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594" name="Google Shape;4594;p38"/>
          <p:cNvPicPr preferRelativeResize="0"/>
          <p:nvPr/>
        </p:nvPicPr>
        <p:blipFill rotWithShape="1">
          <a:blip r:embed="rId3">
            <a:alphaModFix/>
          </a:blip>
          <a:srcRect b="0" l="0" r="0" t="0"/>
          <a:stretch/>
        </p:blipFill>
        <p:spPr>
          <a:xfrm>
            <a:off x="7892002" y="4554757"/>
            <a:ext cx="284801" cy="329015"/>
          </a:xfrm>
          <a:prstGeom prst="rect">
            <a:avLst/>
          </a:prstGeom>
          <a:noFill/>
          <a:ln>
            <a:noFill/>
          </a:ln>
        </p:spPr>
      </p:pic>
      <p:pic>
        <p:nvPicPr>
          <p:cNvPr descr="preencoded.png" id="4595" name="Google Shape;4595;p38"/>
          <p:cNvPicPr preferRelativeResize="0"/>
          <p:nvPr/>
        </p:nvPicPr>
        <p:blipFill rotWithShape="1">
          <a:blip r:embed="rId4">
            <a:alphaModFix/>
          </a:blip>
          <a:srcRect b="0" l="0" r="0" t="0"/>
          <a:stretch/>
        </p:blipFill>
        <p:spPr>
          <a:xfrm>
            <a:off x="7919926" y="4779434"/>
            <a:ext cx="7609" cy="7667"/>
          </a:xfrm>
          <a:prstGeom prst="rect">
            <a:avLst/>
          </a:prstGeom>
          <a:noFill/>
          <a:ln>
            <a:noFill/>
          </a:ln>
        </p:spPr>
      </p:pic>
      <p:pic>
        <p:nvPicPr>
          <p:cNvPr descr="preencoded.png" id="4596" name="Google Shape;4596;p38"/>
          <p:cNvPicPr preferRelativeResize="0"/>
          <p:nvPr/>
        </p:nvPicPr>
        <p:blipFill rotWithShape="1">
          <a:blip r:embed="rId5">
            <a:alphaModFix/>
          </a:blip>
          <a:srcRect b="0" l="0" r="0" t="0"/>
          <a:stretch/>
        </p:blipFill>
        <p:spPr>
          <a:xfrm>
            <a:off x="7926009" y="4793466"/>
            <a:ext cx="14325" cy="13104"/>
          </a:xfrm>
          <a:prstGeom prst="rect">
            <a:avLst/>
          </a:prstGeom>
          <a:noFill/>
          <a:ln>
            <a:noFill/>
          </a:ln>
        </p:spPr>
      </p:pic>
      <p:pic>
        <p:nvPicPr>
          <p:cNvPr descr="preencoded.png" id="4597" name="Google Shape;4597;p38"/>
          <p:cNvPicPr preferRelativeResize="0"/>
          <p:nvPr/>
        </p:nvPicPr>
        <p:blipFill rotWithShape="1">
          <a:blip r:embed="rId6">
            <a:alphaModFix/>
          </a:blip>
          <a:srcRect b="0" l="0" r="0" t="0"/>
          <a:stretch/>
        </p:blipFill>
        <p:spPr>
          <a:xfrm>
            <a:off x="7932000" y="4806869"/>
            <a:ext cx="13413" cy="12360"/>
          </a:xfrm>
          <a:prstGeom prst="rect">
            <a:avLst/>
          </a:prstGeom>
          <a:noFill/>
          <a:ln>
            <a:noFill/>
          </a:ln>
        </p:spPr>
      </p:pic>
      <p:pic>
        <p:nvPicPr>
          <p:cNvPr descr="preencoded.png" id="4598" name="Google Shape;4598;p38"/>
          <p:cNvPicPr preferRelativeResize="0"/>
          <p:nvPr/>
        </p:nvPicPr>
        <p:blipFill rotWithShape="1">
          <a:blip r:embed="rId7">
            <a:alphaModFix/>
          </a:blip>
          <a:srcRect b="0" l="0" r="0" t="0"/>
          <a:stretch/>
        </p:blipFill>
        <p:spPr>
          <a:xfrm>
            <a:off x="7938269" y="4814794"/>
            <a:ext cx="17878" cy="16925"/>
          </a:xfrm>
          <a:prstGeom prst="rect">
            <a:avLst/>
          </a:prstGeom>
          <a:noFill/>
          <a:ln>
            <a:noFill/>
          </a:ln>
        </p:spPr>
      </p:pic>
      <p:pic>
        <p:nvPicPr>
          <p:cNvPr descr="preencoded.png" id="4599" name="Google Shape;4599;p38"/>
          <p:cNvPicPr preferRelativeResize="0"/>
          <p:nvPr/>
        </p:nvPicPr>
        <p:blipFill rotWithShape="1">
          <a:blip r:embed="rId8">
            <a:alphaModFix/>
          </a:blip>
          <a:srcRect b="0" l="0" r="0" t="0"/>
          <a:stretch/>
        </p:blipFill>
        <p:spPr>
          <a:xfrm>
            <a:off x="7952091" y="4829094"/>
            <a:ext cx="14046" cy="13404"/>
          </a:xfrm>
          <a:prstGeom prst="rect">
            <a:avLst/>
          </a:prstGeom>
          <a:noFill/>
          <a:ln>
            <a:noFill/>
          </a:ln>
        </p:spPr>
      </p:pic>
      <p:pic>
        <p:nvPicPr>
          <p:cNvPr descr="preencoded.png" id="4600" name="Google Shape;4600;p38"/>
          <p:cNvPicPr preferRelativeResize="0"/>
          <p:nvPr/>
        </p:nvPicPr>
        <p:blipFill rotWithShape="1">
          <a:blip r:embed="rId9">
            <a:alphaModFix/>
          </a:blip>
          <a:srcRect b="0" l="0" r="0" t="0"/>
          <a:stretch/>
        </p:blipFill>
        <p:spPr>
          <a:xfrm>
            <a:off x="7961542" y="4836233"/>
            <a:ext cx="15534" cy="16048"/>
          </a:xfrm>
          <a:prstGeom prst="rect">
            <a:avLst/>
          </a:prstGeom>
          <a:noFill/>
          <a:ln>
            <a:noFill/>
          </a:ln>
        </p:spPr>
      </p:pic>
      <p:pic>
        <p:nvPicPr>
          <p:cNvPr descr="preencoded.png" id="4601" name="Google Shape;4601;p38"/>
          <p:cNvPicPr preferRelativeResize="0"/>
          <p:nvPr/>
        </p:nvPicPr>
        <p:blipFill rotWithShape="1">
          <a:blip r:embed="rId10">
            <a:alphaModFix/>
          </a:blip>
          <a:srcRect b="0" l="0" r="0" t="0"/>
          <a:stretch/>
        </p:blipFill>
        <p:spPr>
          <a:xfrm>
            <a:off x="7980127" y="4847399"/>
            <a:ext cx="11237" cy="13532"/>
          </a:xfrm>
          <a:prstGeom prst="rect">
            <a:avLst/>
          </a:prstGeom>
          <a:noFill/>
          <a:ln>
            <a:noFill/>
          </a:ln>
        </p:spPr>
      </p:pic>
      <p:pic>
        <p:nvPicPr>
          <p:cNvPr descr="preencoded.png" id="4602" name="Google Shape;4602;p38"/>
          <p:cNvPicPr preferRelativeResize="0"/>
          <p:nvPr/>
        </p:nvPicPr>
        <p:blipFill rotWithShape="1">
          <a:blip r:embed="rId11">
            <a:alphaModFix/>
          </a:blip>
          <a:srcRect b="0" l="0" r="0" t="0"/>
          <a:stretch/>
        </p:blipFill>
        <p:spPr>
          <a:xfrm>
            <a:off x="7989968" y="4851769"/>
            <a:ext cx="16929" cy="15239"/>
          </a:xfrm>
          <a:prstGeom prst="rect">
            <a:avLst/>
          </a:prstGeom>
          <a:noFill/>
          <a:ln>
            <a:noFill/>
          </a:ln>
        </p:spPr>
      </p:pic>
      <p:pic>
        <p:nvPicPr>
          <p:cNvPr descr="preencoded.png" id="4603" name="Google Shape;4603;p38"/>
          <p:cNvPicPr preferRelativeResize="0"/>
          <p:nvPr/>
        </p:nvPicPr>
        <p:blipFill rotWithShape="1">
          <a:blip r:embed="rId12">
            <a:alphaModFix/>
          </a:blip>
          <a:srcRect b="0" l="0" r="0" t="0"/>
          <a:stretch/>
        </p:blipFill>
        <p:spPr>
          <a:xfrm>
            <a:off x="8013464" y="4858257"/>
            <a:ext cx="12297" cy="12669"/>
          </a:xfrm>
          <a:prstGeom prst="rect">
            <a:avLst/>
          </a:prstGeom>
          <a:noFill/>
          <a:ln>
            <a:noFill/>
          </a:ln>
        </p:spPr>
      </p:pic>
      <p:pic>
        <p:nvPicPr>
          <p:cNvPr descr="preencoded.png" id="4604" name="Google Shape;4604;p38"/>
          <p:cNvPicPr preferRelativeResize="0"/>
          <p:nvPr/>
        </p:nvPicPr>
        <p:blipFill rotWithShape="1">
          <a:blip r:embed="rId13">
            <a:alphaModFix/>
          </a:blip>
          <a:srcRect b="0" l="0" r="0" t="0"/>
          <a:stretch/>
        </p:blipFill>
        <p:spPr>
          <a:xfrm>
            <a:off x="8029352" y="4859531"/>
            <a:ext cx="12613" cy="12453"/>
          </a:xfrm>
          <a:prstGeom prst="rect">
            <a:avLst/>
          </a:prstGeom>
          <a:noFill/>
          <a:ln>
            <a:noFill/>
          </a:ln>
        </p:spPr>
      </p:pic>
      <p:pic>
        <p:nvPicPr>
          <p:cNvPr descr="preencoded.png" id="4605" name="Google Shape;4605;p38"/>
          <p:cNvPicPr preferRelativeResize="0"/>
          <p:nvPr/>
        </p:nvPicPr>
        <p:blipFill rotWithShape="1">
          <a:blip r:embed="rId14">
            <a:alphaModFix/>
          </a:blip>
          <a:srcRect b="0" l="0" r="0" t="0"/>
          <a:stretch/>
        </p:blipFill>
        <p:spPr>
          <a:xfrm>
            <a:off x="8044588" y="4857199"/>
            <a:ext cx="13897" cy="13953"/>
          </a:xfrm>
          <a:prstGeom prst="rect">
            <a:avLst/>
          </a:prstGeom>
          <a:noFill/>
          <a:ln>
            <a:noFill/>
          </a:ln>
        </p:spPr>
      </p:pic>
      <p:pic>
        <p:nvPicPr>
          <p:cNvPr descr="preencoded.png" id="4606" name="Google Shape;4606;p38"/>
          <p:cNvPicPr preferRelativeResize="0"/>
          <p:nvPr/>
        </p:nvPicPr>
        <p:blipFill rotWithShape="1">
          <a:blip r:embed="rId15">
            <a:alphaModFix/>
          </a:blip>
          <a:srcRect b="0" l="0" r="0" t="0"/>
          <a:stretch/>
        </p:blipFill>
        <p:spPr>
          <a:xfrm>
            <a:off x="8061722" y="4853783"/>
            <a:ext cx="12688" cy="12692"/>
          </a:xfrm>
          <a:prstGeom prst="rect">
            <a:avLst/>
          </a:prstGeom>
          <a:noFill/>
          <a:ln>
            <a:noFill/>
          </a:ln>
        </p:spPr>
      </p:pic>
      <p:pic>
        <p:nvPicPr>
          <p:cNvPr descr="preencoded.png" id="4607" name="Google Shape;4607;p38"/>
          <p:cNvPicPr preferRelativeResize="0"/>
          <p:nvPr/>
        </p:nvPicPr>
        <p:blipFill rotWithShape="1">
          <a:blip r:embed="rId16">
            <a:alphaModFix/>
          </a:blip>
          <a:srcRect b="0" l="0" r="0" t="0"/>
          <a:stretch/>
        </p:blipFill>
        <p:spPr>
          <a:xfrm>
            <a:off x="8080195" y="4839970"/>
            <a:ext cx="20910" cy="19103"/>
          </a:xfrm>
          <a:prstGeom prst="rect">
            <a:avLst/>
          </a:prstGeom>
          <a:noFill/>
          <a:ln>
            <a:noFill/>
          </a:ln>
        </p:spPr>
      </p:pic>
      <p:pic>
        <p:nvPicPr>
          <p:cNvPr descr="preencoded.png" id="4608" name="Google Shape;4608;p38"/>
          <p:cNvPicPr preferRelativeResize="0"/>
          <p:nvPr/>
        </p:nvPicPr>
        <p:blipFill rotWithShape="1">
          <a:blip r:embed="rId17">
            <a:alphaModFix/>
          </a:blip>
          <a:srcRect b="0" l="0" r="0" t="0"/>
          <a:stretch/>
        </p:blipFill>
        <p:spPr>
          <a:xfrm>
            <a:off x="8100380" y="4833575"/>
            <a:ext cx="13655" cy="14469"/>
          </a:xfrm>
          <a:prstGeom prst="rect">
            <a:avLst/>
          </a:prstGeom>
          <a:noFill/>
          <a:ln>
            <a:noFill/>
          </a:ln>
        </p:spPr>
      </p:pic>
      <p:pic>
        <p:nvPicPr>
          <p:cNvPr descr="preencoded.png" id="4609" name="Google Shape;4609;p38"/>
          <p:cNvPicPr preferRelativeResize="0"/>
          <p:nvPr/>
        </p:nvPicPr>
        <p:blipFill rotWithShape="1">
          <a:blip r:embed="rId18">
            <a:alphaModFix/>
          </a:blip>
          <a:srcRect b="0" l="0" r="0" t="0"/>
          <a:stretch/>
        </p:blipFill>
        <p:spPr>
          <a:xfrm>
            <a:off x="8107933" y="4824210"/>
            <a:ext cx="15608" cy="12964"/>
          </a:xfrm>
          <a:prstGeom prst="rect">
            <a:avLst/>
          </a:prstGeom>
          <a:noFill/>
          <a:ln>
            <a:noFill/>
          </a:ln>
        </p:spPr>
      </p:pic>
      <p:pic>
        <p:nvPicPr>
          <p:cNvPr descr="preencoded.png" id="4610" name="Google Shape;4610;p38"/>
          <p:cNvPicPr preferRelativeResize="0"/>
          <p:nvPr/>
        </p:nvPicPr>
        <p:blipFill rotWithShape="1">
          <a:blip r:embed="rId19">
            <a:alphaModFix/>
          </a:blip>
          <a:srcRect b="0" l="0" r="0" t="0"/>
          <a:stretch/>
        </p:blipFill>
        <p:spPr>
          <a:xfrm>
            <a:off x="8115895" y="4809925"/>
            <a:ext cx="14306" cy="13801"/>
          </a:xfrm>
          <a:prstGeom prst="rect">
            <a:avLst/>
          </a:prstGeom>
          <a:noFill/>
          <a:ln>
            <a:noFill/>
          </a:ln>
        </p:spPr>
      </p:pic>
      <p:pic>
        <p:nvPicPr>
          <p:cNvPr descr="preencoded.png" id="4611" name="Google Shape;4611;p38"/>
          <p:cNvPicPr preferRelativeResize="0"/>
          <p:nvPr/>
        </p:nvPicPr>
        <p:blipFill rotWithShape="1">
          <a:blip r:embed="rId20">
            <a:alphaModFix/>
          </a:blip>
          <a:srcRect b="0" l="0" r="0" t="0"/>
          <a:stretch/>
        </p:blipFill>
        <p:spPr>
          <a:xfrm>
            <a:off x="8125551" y="4793893"/>
            <a:ext cx="19106" cy="21034"/>
          </a:xfrm>
          <a:prstGeom prst="rect">
            <a:avLst/>
          </a:prstGeom>
          <a:noFill/>
          <a:ln>
            <a:noFill/>
          </a:ln>
        </p:spPr>
      </p:pic>
      <p:pic>
        <p:nvPicPr>
          <p:cNvPr descr="preencoded.png" id="4612" name="Google Shape;4612;p38"/>
          <p:cNvPicPr preferRelativeResize="0"/>
          <p:nvPr/>
        </p:nvPicPr>
        <p:blipFill rotWithShape="1">
          <a:blip r:embed="rId4">
            <a:alphaModFix/>
          </a:blip>
          <a:srcRect b="0" l="0" r="0" t="0"/>
          <a:stretch/>
        </p:blipFill>
        <p:spPr>
          <a:xfrm>
            <a:off x="8140564" y="4779278"/>
            <a:ext cx="7609" cy="7667"/>
          </a:xfrm>
          <a:prstGeom prst="rect">
            <a:avLst/>
          </a:prstGeom>
          <a:noFill/>
          <a:ln>
            <a:noFill/>
          </a:ln>
        </p:spPr>
      </p:pic>
      <p:pic>
        <p:nvPicPr>
          <p:cNvPr descr="preencoded.png" id="4613" name="Google Shape;4613;p38"/>
          <p:cNvPicPr preferRelativeResize="0"/>
          <p:nvPr/>
        </p:nvPicPr>
        <p:blipFill rotWithShape="1">
          <a:blip r:embed="rId21">
            <a:alphaModFix/>
          </a:blip>
          <a:srcRect b="0" l="0" r="0" t="0"/>
          <a:stretch/>
        </p:blipFill>
        <p:spPr>
          <a:xfrm>
            <a:off x="8064308" y="4744745"/>
            <a:ext cx="45616" cy="49513"/>
          </a:xfrm>
          <a:prstGeom prst="rect">
            <a:avLst/>
          </a:prstGeom>
          <a:noFill/>
          <a:ln>
            <a:noFill/>
          </a:ln>
        </p:spPr>
      </p:pic>
      <p:pic>
        <p:nvPicPr>
          <p:cNvPr descr="preencoded.png" id="4614" name="Google Shape;4614;p38"/>
          <p:cNvPicPr preferRelativeResize="0"/>
          <p:nvPr/>
        </p:nvPicPr>
        <p:blipFill rotWithShape="1">
          <a:blip r:embed="rId22">
            <a:alphaModFix/>
          </a:blip>
          <a:srcRect b="0" l="0" r="0" t="0"/>
          <a:stretch/>
        </p:blipFill>
        <p:spPr>
          <a:xfrm>
            <a:off x="8072307" y="4748826"/>
            <a:ext cx="12781" cy="39988"/>
          </a:xfrm>
          <a:prstGeom prst="rect">
            <a:avLst/>
          </a:prstGeom>
          <a:noFill/>
          <a:ln>
            <a:noFill/>
          </a:ln>
        </p:spPr>
      </p:pic>
      <p:pic>
        <p:nvPicPr>
          <p:cNvPr descr="preencoded.png" id="4615" name="Google Shape;4615;p38"/>
          <p:cNvPicPr preferRelativeResize="0"/>
          <p:nvPr/>
        </p:nvPicPr>
        <p:blipFill rotWithShape="1">
          <a:blip r:embed="rId23">
            <a:alphaModFix/>
          </a:blip>
          <a:srcRect b="0" l="0" r="0" t="0"/>
          <a:stretch/>
        </p:blipFill>
        <p:spPr>
          <a:xfrm>
            <a:off x="7957877" y="4627694"/>
            <a:ext cx="12520" cy="4437"/>
          </a:xfrm>
          <a:prstGeom prst="rect">
            <a:avLst/>
          </a:prstGeom>
          <a:noFill/>
          <a:ln>
            <a:noFill/>
          </a:ln>
        </p:spPr>
      </p:pic>
      <p:pic>
        <p:nvPicPr>
          <p:cNvPr descr="preencoded.png" id="4616" name="Google Shape;4616;p38"/>
          <p:cNvPicPr preferRelativeResize="0"/>
          <p:nvPr/>
        </p:nvPicPr>
        <p:blipFill rotWithShape="1">
          <a:blip r:embed="rId24">
            <a:alphaModFix/>
          </a:blip>
          <a:srcRect b="0" l="0" r="0" t="0"/>
          <a:stretch/>
        </p:blipFill>
        <p:spPr>
          <a:xfrm>
            <a:off x="7954342" y="4631899"/>
            <a:ext cx="14864" cy="4314"/>
          </a:xfrm>
          <a:prstGeom prst="rect">
            <a:avLst/>
          </a:prstGeom>
          <a:noFill/>
          <a:ln>
            <a:noFill/>
          </a:ln>
        </p:spPr>
      </p:pic>
      <p:pic>
        <p:nvPicPr>
          <p:cNvPr descr="preencoded.png" id="4617" name="Google Shape;4617;p38"/>
          <p:cNvPicPr preferRelativeResize="0"/>
          <p:nvPr/>
        </p:nvPicPr>
        <p:blipFill rotWithShape="1">
          <a:blip r:embed="rId25">
            <a:alphaModFix/>
          </a:blip>
          <a:srcRect b="0" l="0" r="0" t="0"/>
          <a:stretch/>
        </p:blipFill>
        <p:spPr>
          <a:xfrm>
            <a:off x="7950901" y="4636401"/>
            <a:ext cx="17394" cy="3960"/>
          </a:xfrm>
          <a:prstGeom prst="rect">
            <a:avLst/>
          </a:prstGeom>
          <a:noFill/>
          <a:ln>
            <a:noFill/>
          </a:ln>
        </p:spPr>
      </p:pic>
      <p:pic>
        <p:nvPicPr>
          <p:cNvPr descr="preencoded.png" id="4618" name="Google Shape;4618;p38"/>
          <p:cNvPicPr preferRelativeResize="0"/>
          <p:nvPr/>
        </p:nvPicPr>
        <p:blipFill rotWithShape="1">
          <a:blip r:embed="rId26">
            <a:alphaModFix/>
          </a:blip>
          <a:srcRect b="0" l="0" r="0" t="0"/>
          <a:stretch/>
        </p:blipFill>
        <p:spPr>
          <a:xfrm>
            <a:off x="7961486" y="4623774"/>
            <a:ext cx="10344" cy="4358"/>
          </a:xfrm>
          <a:prstGeom prst="rect">
            <a:avLst/>
          </a:prstGeom>
          <a:noFill/>
          <a:ln>
            <a:noFill/>
          </a:ln>
        </p:spPr>
      </p:pic>
      <p:pic>
        <p:nvPicPr>
          <p:cNvPr descr="preencoded.png" id="4619" name="Google Shape;4619;p38"/>
          <p:cNvPicPr preferRelativeResize="0"/>
          <p:nvPr/>
        </p:nvPicPr>
        <p:blipFill rotWithShape="1">
          <a:blip r:embed="rId27">
            <a:alphaModFix/>
          </a:blip>
          <a:srcRect b="0" l="0" r="0" t="0"/>
          <a:stretch/>
        </p:blipFill>
        <p:spPr>
          <a:xfrm>
            <a:off x="7947552" y="4641226"/>
            <a:ext cx="20092" cy="3339"/>
          </a:xfrm>
          <a:prstGeom prst="rect">
            <a:avLst/>
          </a:prstGeom>
          <a:noFill/>
          <a:ln>
            <a:noFill/>
          </a:ln>
        </p:spPr>
      </p:pic>
      <p:pic>
        <p:nvPicPr>
          <p:cNvPr descr="preencoded.png" id="4620" name="Google Shape;4620;p38"/>
          <p:cNvPicPr preferRelativeResize="0"/>
          <p:nvPr/>
        </p:nvPicPr>
        <p:blipFill rotWithShape="1">
          <a:blip r:embed="rId28">
            <a:alphaModFix/>
          </a:blip>
          <a:srcRect b="0" l="0" r="0" t="0"/>
          <a:stretch/>
        </p:blipFill>
        <p:spPr>
          <a:xfrm>
            <a:off x="7968890" y="4616725"/>
            <a:ext cx="6548" cy="3709"/>
          </a:xfrm>
          <a:prstGeom prst="rect">
            <a:avLst/>
          </a:prstGeom>
          <a:noFill/>
          <a:ln>
            <a:noFill/>
          </a:ln>
        </p:spPr>
      </p:pic>
      <p:pic>
        <p:nvPicPr>
          <p:cNvPr descr="preencoded.png" id="4621" name="Google Shape;4621;p38"/>
          <p:cNvPicPr preferRelativeResize="0"/>
          <p:nvPr/>
        </p:nvPicPr>
        <p:blipFill rotWithShape="1">
          <a:blip r:embed="rId29">
            <a:alphaModFix/>
          </a:blip>
          <a:srcRect b="0" l="0" r="0" t="0"/>
          <a:stretch/>
        </p:blipFill>
        <p:spPr>
          <a:xfrm>
            <a:off x="7927739" y="4677968"/>
            <a:ext cx="44090" cy="20041"/>
          </a:xfrm>
          <a:prstGeom prst="rect">
            <a:avLst/>
          </a:prstGeom>
          <a:noFill/>
          <a:ln>
            <a:noFill/>
          </a:ln>
        </p:spPr>
      </p:pic>
      <p:pic>
        <p:nvPicPr>
          <p:cNvPr descr="preencoded.png" id="4622" name="Google Shape;4622;p38"/>
          <p:cNvPicPr preferRelativeResize="0"/>
          <p:nvPr/>
        </p:nvPicPr>
        <p:blipFill rotWithShape="1">
          <a:blip r:embed="rId30">
            <a:alphaModFix/>
          </a:blip>
          <a:srcRect b="0" l="0" r="0" t="0"/>
          <a:stretch/>
        </p:blipFill>
        <p:spPr>
          <a:xfrm>
            <a:off x="7931014" y="4669882"/>
            <a:ext cx="38193" cy="11834"/>
          </a:xfrm>
          <a:prstGeom prst="rect">
            <a:avLst/>
          </a:prstGeom>
          <a:noFill/>
          <a:ln>
            <a:noFill/>
          </a:ln>
        </p:spPr>
      </p:pic>
      <p:pic>
        <p:nvPicPr>
          <p:cNvPr descr="preencoded.png" id="4623" name="Google Shape;4623;p38"/>
          <p:cNvPicPr preferRelativeResize="0"/>
          <p:nvPr/>
        </p:nvPicPr>
        <p:blipFill rotWithShape="1">
          <a:blip r:embed="rId31">
            <a:alphaModFix/>
          </a:blip>
          <a:srcRect b="0" l="0" r="0" t="0"/>
          <a:stretch/>
        </p:blipFill>
        <p:spPr>
          <a:xfrm>
            <a:off x="7929190" y="4673975"/>
            <a:ext cx="41207" cy="15676"/>
          </a:xfrm>
          <a:prstGeom prst="rect">
            <a:avLst/>
          </a:prstGeom>
          <a:noFill/>
          <a:ln>
            <a:noFill/>
          </a:ln>
        </p:spPr>
      </p:pic>
      <p:pic>
        <p:nvPicPr>
          <p:cNvPr descr="preencoded.png" id="4624" name="Google Shape;4624;p38"/>
          <p:cNvPicPr preferRelativeResize="0"/>
          <p:nvPr/>
        </p:nvPicPr>
        <p:blipFill rotWithShape="1">
          <a:blip r:embed="rId32">
            <a:alphaModFix/>
          </a:blip>
          <a:srcRect b="0" l="0" r="0" t="0"/>
          <a:stretch/>
        </p:blipFill>
        <p:spPr>
          <a:xfrm>
            <a:off x="7926716" y="4681872"/>
            <a:ext cx="46788" cy="24938"/>
          </a:xfrm>
          <a:prstGeom prst="rect">
            <a:avLst/>
          </a:prstGeom>
          <a:noFill/>
          <a:ln>
            <a:noFill/>
          </a:ln>
        </p:spPr>
      </p:pic>
      <p:pic>
        <p:nvPicPr>
          <p:cNvPr descr="preencoded.png" id="4625" name="Google Shape;4625;p38"/>
          <p:cNvPicPr preferRelativeResize="0"/>
          <p:nvPr/>
        </p:nvPicPr>
        <p:blipFill rotWithShape="1">
          <a:blip r:embed="rId33">
            <a:alphaModFix/>
          </a:blip>
          <a:srcRect b="0" l="0" r="0" t="0"/>
          <a:stretch/>
        </p:blipFill>
        <p:spPr>
          <a:xfrm>
            <a:off x="7933190" y="4665741"/>
            <a:ext cx="35105" cy="8490"/>
          </a:xfrm>
          <a:prstGeom prst="rect">
            <a:avLst/>
          </a:prstGeom>
          <a:noFill/>
          <a:ln>
            <a:noFill/>
          </a:ln>
        </p:spPr>
      </p:pic>
      <p:pic>
        <p:nvPicPr>
          <p:cNvPr descr="preencoded.png" id="4626" name="Google Shape;4626;p38"/>
          <p:cNvPicPr preferRelativeResize="0"/>
          <p:nvPr/>
        </p:nvPicPr>
        <p:blipFill rotWithShape="1">
          <a:blip r:embed="rId34">
            <a:alphaModFix/>
          </a:blip>
          <a:srcRect b="0" l="0" r="0" t="0"/>
          <a:stretch/>
        </p:blipFill>
        <p:spPr>
          <a:xfrm>
            <a:off x="7941246" y="4651872"/>
            <a:ext cx="25859" cy="2418"/>
          </a:xfrm>
          <a:prstGeom prst="rect">
            <a:avLst/>
          </a:prstGeom>
          <a:noFill/>
          <a:ln>
            <a:noFill/>
          </a:ln>
        </p:spPr>
      </p:pic>
      <p:pic>
        <p:nvPicPr>
          <p:cNvPr descr="preencoded.png" id="4627" name="Google Shape;4627;p38"/>
          <p:cNvPicPr preferRelativeResize="0"/>
          <p:nvPr/>
        </p:nvPicPr>
        <p:blipFill rotWithShape="1">
          <a:blip r:embed="rId35">
            <a:alphaModFix/>
          </a:blip>
          <a:srcRect b="0" l="0" r="0" t="0"/>
          <a:stretch/>
        </p:blipFill>
        <p:spPr>
          <a:xfrm>
            <a:off x="7938343" y="4657302"/>
            <a:ext cx="28891" cy="3221"/>
          </a:xfrm>
          <a:prstGeom prst="rect">
            <a:avLst/>
          </a:prstGeom>
          <a:noFill/>
          <a:ln>
            <a:noFill/>
          </a:ln>
        </p:spPr>
      </p:pic>
      <p:pic>
        <p:nvPicPr>
          <p:cNvPr descr="preencoded.png" id="4628" name="Google Shape;4628;p38"/>
          <p:cNvPicPr preferRelativeResize="0"/>
          <p:nvPr/>
        </p:nvPicPr>
        <p:blipFill rotWithShape="1">
          <a:blip r:embed="rId36">
            <a:alphaModFix/>
          </a:blip>
          <a:srcRect b="0" l="0" r="0" t="0"/>
          <a:stretch/>
        </p:blipFill>
        <p:spPr>
          <a:xfrm>
            <a:off x="7935646" y="4661539"/>
            <a:ext cx="31979" cy="5628"/>
          </a:xfrm>
          <a:prstGeom prst="rect">
            <a:avLst/>
          </a:prstGeom>
          <a:noFill/>
          <a:ln>
            <a:noFill/>
          </a:ln>
        </p:spPr>
      </p:pic>
      <p:pic>
        <p:nvPicPr>
          <p:cNvPr descr="preencoded.png" id="4629" name="Google Shape;4629;p38"/>
          <p:cNvPicPr preferRelativeResize="0"/>
          <p:nvPr/>
        </p:nvPicPr>
        <p:blipFill rotWithShape="1">
          <a:blip r:embed="rId37">
            <a:alphaModFix/>
          </a:blip>
          <a:srcRect b="0" l="0" r="0" t="0"/>
          <a:stretch/>
        </p:blipFill>
        <p:spPr>
          <a:xfrm>
            <a:off x="7944315" y="4646377"/>
            <a:ext cx="22920" cy="2423"/>
          </a:xfrm>
          <a:prstGeom prst="rect">
            <a:avLst/>
          </a:prstGeom>
          <a:noFill/>
          <a:ln>
            <a:noFill/>
          </a:ln>
        </p:spPr>
      </p:pic>
      <p:pic>
        <p:nvPicPr>
          <p:cNvPr descr="preencoded.png" id="4630" name="Google Shape;4630;p38"/>
          <p:cNvPicPr preferRelativeResize="0"/>
          <p:nvPr/>
        </p:nvPicPr>
        <p:blipFill rotWithShape="1">
          <a:blip r:embed="rId38">
            <a:alphaModFix/>
          </a:blip>
          <a:srcRect b="0" l="0" r="0" t="0"/>
          <a:stretch/>
        </p:blipFill>
        <p:spPr>
          <a:xfrm>
            <a:off x="8101645" y="4646382"/>
            <a:ext cx="22845" cy="2411"/>
          </a:xfrm>
          <a:prstGeom prst="rect">
            <a:avLst/>
          </a:prstGeom>
          <a:noFill/>
          <a:ln>
            <a:noFill/>
          </a:ln>
        </p:spPr>
      </p:pic>
      <p:pic>
        <p:nvPicPr>
          <p:cNvPr descr="preencoded.png" id="4631" name="Google Shape;4631;p38"/>
          <p:cNvPicPr preferRelativeResize="0"/>
          <p:nvPr/>
        </p:nvPicPr>
        <p:blipFill rotWithShape="1">
          <a:blip r:embed="rId39">
            <a:alphaModFix/>
          </a:blip>
          <a:srcRect b="0" l="0" r="0" t="0"/>
          <a:stretch/>
        </p:blipFill>
        <p:spPr>
          <a:xfrm>
            <a:off x="8100585" y="4636424"/>
            <a:ext cx="17338" cy="3942"/>
          </a:xfrm>
          <a:prstGeom prst="rect">
            <a:avLst/>
          </a:prstGeom>
          <a:noFill/>
          <a:ln>
            <a:noFill/>
          </a:ln>
        </p:spPr>
      </p:pic>
      <p:pic>
        <p:nvPicPr>
          <p:cNvPr descr="preencoded.png" id="4632" name="Google Shape;4632;p38"/>
          <p:cNvPicPr preferRelativeResize="0"/>
          <p:nvPr/>
        </p:nvPicPr>
        <p:blipFill rotWithShape="1">
          <a:blip r:embed="rId40">
            <a:alphaModFix/>
          </a:blip>
          <a:srcRect b="0" l="0" r="0" t="0"/>
          <a:stretch/>
        </p:blipFill>
        <p:spPr>
          <a:xfrm>
            <a:off x="8101236" y="4641235"/>
            <a:ext cx="20017" cy="3328"/>
          </a:xfrm>
          <a:prstGeom prst="rect">
            <a:avLst/>
          </a:prstGeom>
          <a:noFill/>
          <a:ln>
            <a:noFill/>
          </a:ln>
        </p:spPr>
      </p:pic>
      <p:pic>
        <p:nvPicPr>
          <p:cNvPr descr="preencoded.png" id="4633" name="Google Shape;4633;p38"/>
          <p:cNvPicPr preferRelativeResize="0"/>
          <p:nvPr/>
        </p:nvPicPr>
        <p:blipFill rotWithShape="1">
          <a:blip r:embed="rId41">
            <a:alphaModFix/>
          </a:blip>
          <a:srcRect b="0" l="0" r="0" t="0"/>
          <a:stretch/>
        </p:blipFill>
        <p:spPr>
          <a:xfrm>
            <a:off x="8099654" y="4631915"/>
            <a:ext cx="14808" cy="4293"/>
          </a:xfrm>
          <a:prstGeom prst="rect">
            <a:avLst/>
          </a:prstGeom>
          <a:noFill/>
          <a:ln>
            <a:noFill/>
          </a:ln>
        </p:spPr>
      </p:pic>
      <p:pic>
        <p:nvPicPr>
          <p:cNvPr descr="preencoded.png" id="4634" name="Google Shape;4634;p38"/>
          <p:cNvPicPr preferRelativeResize="0"/>
          <p:nvPr/>
        </p:nvPicPr>
        <p:blipFill rotWithShape="1">
          <a:blip r:embed="rId42">
            <a:alphaModFix/>
          </a:blip>
          <a:srcRect b="0" l="0" r="0" t="0"/>
          <a:stretch/>
        </p:blipFill>
        <p:spPr>
          <a:xfrm>
            <a:off x="8098482" y="4627718"/>
            <a:ext cx="12446" cy="4414"/>
          </a:xfrm>
          <a:prstGeom prst="rect">
            <a:avLst/>
          </a:prstGeom>
          <a:noFill/>
          <a:ln>
            <a:noFill/>
          </a:ln>
        </p:spPr>
      </p:pic>
      <p:pic>
        <p:nvPicPr>
          <p:cNvPr descr="preencoded.png" id="4635" name="Google Shape;4635;p38"/>
          <p:cNvPicPr preferRelativeResize="0"/>
          <p:nvPr/>
        </p:nvPicPr>
        <p:blipFill rotWithShape="1">
          <a:blip r:embed="rId28">
            <a:alphaModFix/>
          </a:blip>
          <a:srcRect b="0" l="0" r="0" t="0"/>
          <a:stretch/>
        </p:blipFill>
        <p:spPr>
          <a:xfrm>
            <a:off x="7965170" y="4620120"/>
            <a:ext cx="8353" cy="4109"/>
          </a:xfrm>
          <a:prstGeom prst="rect">
            <a:avLst/>
          </a:prstGeom>
          <a:noFill/>
          <a:ln>
            <a:noFill/>
          </a:ln>
        </p:spPr>
      </p:pic>
      <p:pic>
        <p:nvPicPr>
          <p:cNvPr descr="preencoded.png" id="4636" name="Google Shape;4636;p38"/>
          <p:cNvPicPr preferRelativeResize="0"/>
          <p:nvPr/>
        </p:nvPicPr>
        <p:blipFill rotWithShape="1">
          <a:blip r:embed="rId43">
            <a:alphaModFix/>
          </a:blip>
          <a:srcRect b="0" l="0" r="0" t="0"/>
          <a:stretch/>
        </p:blipFill>
        <p:spPr>
          <a:xfrm>
            <a:off x="8095357" y="4620141"/>
            <a:ext cx="8297" cy="4081"/>
          </a:xfrm>
          <a:prstGeom prst="rect">
            <a:avLst/>
          </a:prstGeom>
          <a:noFill/>
          <a:ln>
            <a:noFill/>
          </a:ln>
        </p:spPr>
      </p:pic>
      <p:pic>
        <p:nvPicPr>
          <p:cNvPr descr="preencoded.png" id="4637" name="Google Shape;4637;p38"/>
          <p:cNvPicPr preferRelativeResize="0"/>
          <p:nvPr/>
        </p:nvPicPr>
        <p:blipFill rotWithShape="1">
          <a:blip r:embed="rId44">
            <a:alphaModFix/>
          </a:blip>
          <a:srcRect b="0" l="0" r="0" t="0"/>
          <a:stretch/>
        </p:blipFill>
        <p:spPr>
          <a:xfrm>
            <a:off x="7926214" y="4685665"/>
            <a:ext cx="49225" cy="30361"/>
          </a:xfrm>
          <a:prstGeom prst="rect">
            <a:avLst/>
          </a:prstGeom>
          <a:noFill/>
          <a:ln>
            <a:noFill/>
          </a:ln>
        </p:spPr>
      </p:pic>
      <p:pic>
        <p:nvPicPr>
          <p:cNvPr descr="preencoded.png" id="4638" name="Google Shape;4638;p38"/>
          <p:cNvPicPr preferRelativeResize="0"/>
          <p:nvPr/>
        </p:nvPicPr>
        <p:blipFill rotWithShape="1">
          <a:blip r:embed="rId45">
            <a:alphaModFix/>
          </a:blip>
          <a:srcRect b="0" l="0" r="0" t="0"/>
          <a:stretch/>
        </p:blipFill>
        <p:spPr>
          <a:xfrm>
            <a:off x="8097050" y="4623797"/>
            <a:ext cx="10288" cy="4330"/>
          </a:xfrm>
          <a:prstGeom prst="rect">
            <a:avLst/>
          </a:prstGeom>
          <a:noFill/>
          <a:ln>
            <a:noFill/>
          </a:ln>
        </p:spPr>
      </p:pic>
      <p:pic>
        <p:nvPicPr>
          <p:cNvPr descr="preencoded.png" id="4639" name="Google Shape;4639;p38"/>
          <p:cNvPicPr preferRelativeResize="0"/>
          <p:nvPr/>
        </p:nvPicPr>
        <p:blipFill rotWithShape="1">
          <a:blip r:embed="rId28">
            <a:alphaModFix/>
          </a:blip>
          <a:srcRect b="0" l="0" r="0" t="0"/>
          <a:stretch/>
        </p:blipFill>
        <p:spPr>
          <a:xfrm>
            <a:off x="8093441" y="4616753"/>
            <a:ext cx="6493" cy="3681"/>
          </a:xfrm>
          <a:prstGeom prst="rect">
            <a:avLst/>
          </a:prstGeom>
          <a:noFill/>
          <a:ln>
            <a:noFill/>
          </a:ln>
        </p:spPr>
      </p:pic>
      <p:pic>
        <p:nvPicPr>
          <p:cNvPr descr="preencoded.png" id="4640" name="Google Shape;4640;p38"/>
          <p:cNvPicPr preferRelativeResize="0"/>
          <p:nvPr/>
        </p:nvPicPr>
        <p:blipFill rotWithShape="1">
          <a:blip r:embed="rId46">
            <a:alphaModFix/>
          </a:blip>
          <a:srcRect b="0" l="0" r="0" t="0"/>
          <a:stretch/>
        </p:blipFill>
        <p:spPr>
          <a:xfrm>
            <a:off x="8093441" y="4685661"/>
            <a:ext cx="49150" cy="30317"/>
          </a:xfrm>
          <a:prstGeom prst="rect">
            <a:avLst/>
          </a:prstGeom>
          <a:noFill/>
          <a:ln>
            <a:noFill/>
          </a:ln>
        </p:spPr>
      </p:pic>
      <p:pic>
        <p:nvPicPr>
          <p:cNvPr descr="preencoded.png" id="4641" name="Google Shape;4641;p38"/>
          <p:cNvPicPr preferRelativeResize="0"/>
          <p:nvPr/>
        </p:nvPicPr>
        <p:blipFill rotWithShape="1">
          <a:blip r:embed="rId47">
            <a:alphaModFix/>
          </a:blip>
          <a:srcRect b="0" l="0" r="0" t="0"/>
          <a:stretch/>
        </p:blipFill>
        <p:spPr>
          <a:xfrm>
            <a:off x="8101645" y="4657302"/>
            <a:ext cx="28817" cy="3211"/>
          </a:xfrm>
          <a:prstGeom prst="rect">
            <a:avLst/>
          </a:prstGeom>
          <a:noFill/>
          <a:ln>
            <a:noFill/>
          </a:ln>
        </p:spPr>
      </p:pic>
      <p:pic>
        <p:nvPicPr>
          <p:cNvPr descr="preencoded.png" id="4642" name="Google Shape;4642;p38"/>
          <p:cNvPicPr preferRelativeResize="0"/>
          <p:nvPr/>
        </p:nvPicPr>
        <p:blipFill rotWithShape="1">
          <a:blip r:embed="rId48">
            <a:alphaModFix/>
          </a:blip>
          <a:srcRect b="0" l="0" r="0" t="0"/>
          <a:stretch/>
        </p:blipFill>
        <p:spPr>
          <a:xfrm>
            <a:off x="8101236" y="4661532"/>
            <a:ext cx="31905" cy="5618"/>
          </a:xfrm>
          <a:prstGeom prst="rect">
            <a:avLst/>
          </a:prstGeom>
          <a:noFill/>
          <a:ln>
            <a:noFill/>
          </a:ln>
        </p:spPr>
      </p:pic>
      <p:pic>
        <p:nvPicPr>
          <p:cNvPr descr="preencoded.png" id="4643" name="Google Shape;4643;p38"/>
          <p:cNvPicPr preferRelativeResize="0"/>
          <p:nvPr/>
        </p:nvPicPr>
        <p:blipFill rotWithShape="1">
          <a:blip r:embed="rId49">
            <a:alphaModFix/>
          </a:blip>
          <a:srcRect b="0" l="0" r="0" t="0"/>
          <a:stretch/>
        </p:blipFill>
        <p:spPr>
          <a:xfrm>
            <a:off x="8100585" y="4665741"/>
            <a:ext cx="35012" cy="8467"/>
          </a:xfrm>
          <a:prstGeom prst="rect">
            <a:avLst/>
          </a:prstGeom>
          <a:noFill/>
          <a:ln>
            <a:noFill/>
          </a:ln>
        </p:spPr>
      </p:pic>
      <p:pic>
        <p:nvPicPr>
          <p:cNvPr descr="preencoded.png" id="4644" name="Google Shape;4644;p38"/>
          <p:cNvPicPr preferRelativeResize="0"/>
          <p:nvPr/>
        </p:nvPicPr>
        <p:blipFill rotWithShape="1">
          <a:blip r:embed="rId34">
            <a:alphaModFix/>
          </a:blip>
          <a:srcRect b="0" l="0" r="0" t="0"/>
          <a:stretch/>
        </p:blipFill>
        <p:spPr>
          <a:xfrm>
            <a:off x="8101775" y="4651872"/>
            <a:ext cx="25784" cy="2411"/>
          </a:xfrm>
          <a:prstGeom prst="rect">
            <a:avLst/>
          </a:prstGeom>
          <a:noFill/>
          <a:ln>
            <a:noFill/>
          </a:ln>
        </p:spPr>
      </p:pic>
      <p:pic>
        <p:nvPicPr>
          <p:cNvPr descr="preencoded.png" id="4645" name="Google Shape;4645;p38"/>
          <p:cNvPicPr preferRelativeResize="0"/>
          <p:nvPr/>
        </p:nvPicPr>
        <p:blipFill rotWithShape="1">
          <a:blip r:embed="rId50">
            <a:alphaModFix/>
          </a:blip>
          <a:srcRect b="0" l="0" r="0" t="0"/>
          <a:stretch/>
        </p:blipFill>
        <p:spPr>
          <a:xfrm>
            <a:off x="8095357" y="4681877"/>
            <a:ext cx="46713" cy="24894"/>
          </a:xfrm>
          <a:prstGeom prst="rect">
            <a:avLst/>
          </a:prstGeom>
          <a:noFill/>
          <a:ln>
            <a:noFill/>
          </a:ln>
        </p:spPr>
      </p:pic>
      <p:pic>
        <p:nvPicPr>
          <p:cNvPr descr="preencoded.png" id="4646" name="Google Shape;4646;p38"/>
          <p:cNvPicPr preferRelativeResize="0"/>
          <p:nvPr/>
        </p:nvPicPr>
        <p:blipFill rotWithShape="1">
          <a:blip r:embed="rId51">
            <a:alphaModFix/>
          </a:blip>
          <a:srcRect b="0" l="0" r="0" t="0"/>
          <a:stretch/>
        </p:blipFill>
        <p:spPr>
          <a:xfrm>
            <a:off x="8097050" y="4677968"/>
            <a:ext cx="43997" cy="20008"/>
          </a:xfrm>
          <a:prstGeom prst="rect">
            <a:avLst/>
          </a:prstGeom>
          <a:noFill/>
          <a:ln>
            <a:noFill/>
          </a:ln>
        </p:spPr>
      </p:pic>
      <p:pic>
        <p:nvPicPr>
          <p:cNvPr descr="preencoded.png" id="4647" name="Google Shape;4647;p38"/>
          <p:cNvPicPr preferRelativeResize="0"/>
          <p:nvPr/>
        </p:nvPicPr>
        <p:blipFill rotWithShape="1">
          <a:blip r:embed="rId52">
            <a:alphaModFix/>
          </a:blip>
          <a:srcRect b="0" l="0" r="0" t="0"/>
          <a:stretch/>
        </p:blipFill>
        <p:spPr>
          <a:xfrm>
            <a:off x="8098482" y="4673966"/>
            <a:ext cx="41114" cy="15648"/>
          </a:xfrm>
          <a:prstGeom prst="rect">
            <a:avLst/>
          </a:prstGeom>
          <a:noFill/>
          <a:ln>
            <a:noFill/>
          </a:ln>
        </p:spPr>
      </p:pic>
      <p:pic>
        <p:nvPicPr>
          <p:cNvPr descr="preencoded.png" id="4648" name="Google Shape;4648;p38"/>
          <p:cNvPicPr preferRelativeResize="0"/>
          <p:nvPr/>
        </p:nvPicPr>
        <p:blipFill rotWithShape="1">
          <a:blip r:embed="rId53">
            <a:alphaModFix/>
          </a:blip>
          <a:srcRect b="0" l="0" r="0" t="0"/>
          <a:stretch/>
        </p:blipFill>
        <p:spPr>
          <a:xfrm>
            <a:off x="8099654" y="4669882"/>
            <a:ext cx="38119" cy="11811"/>
          </a:xfrm>
          <a:prstGeom prst="rect">
            <a:avLst/>
          </a:prstGeom>
          <a:noFill/>
          <a:ln>
            <a:noFill/>
          </a:ln>
        </p:spPr>
      </p:pic>
      <p:pic>
        <p:nvPicPr>
          <p:cNvPr descr="preencoded.png" id="4649" name="Google Shape;4649;p38"/>
          <p:cNvPicPr preferRelativeResize="0"/>
          <p:nvPr/>
        </p:nvPicPr>
        <p:blipFill rotWithShape="1">
          <a:blip r:embed="rId54">
            <a:alphaModFix/>
          </a:blip>
          <a:srcRect b="0" l="0" r="0" t="0"/>
          <a:stretch/>
        </p:blipFill>
        <p:spPr>
          <a:xfrm>
            <a:off x="7926232" y="4591938"/>
            <a:ext cx="216471" cy="256522"/>
          </a:xfrm>
          <a:prstGeom prst="rect">
            <a:avLst/>
          </a:prstGeom>
          <a:noFill/>
          <a:ln>
            <a:noFill/>
          </a:ln>
        </p:spPr>
      </p:pic>
      <p:pic>
        <p:nvPicPr>
          <p:cNvPr descr="preencoded.png" id="4650" name="Google Shape;4650;p38"/>
          <p:cNvPicPr preferRelativeResize="0"/>
          <p:nvPr/>
        </p:nvPicPr>
        <p:blipFill rotWithShape="1">
          <a:blip r:embed="rId55">
            <a:alphaModFix/>
          </a:blip>
          <a:srcRect b="0" l="0" r="0" t="0"/>
          <a:stretch/>
        </p:blipFill>
        <p:spPr>
          <a:xfrm>
            <a:off x="7903648" y="4691693"/>
            <a:ext cx="15478" cy="16925"/>
          </a:xfrm>
          <a:prstGeom prst="rect">
            <a:avLst/>
          </a:prstGeom>
          <a:noFill/>
          <a:ln>
            <a:noFill/>
          </a:ln>
        </p:spPr>
      </p:pic>
      <p:pic>
        <p:nvPicPr>
          <p:cNvPr descr="preencoded.png" id="4651" name="Google Shape;4651;p38"/>
          <p:cNvPicPr preferRelativeResize="0"/>
          <p:nvPr/>
        </p:nvPicPr>
        <p:blipFill rotWithShape="1">
          <a:blip r:embed="rId56">
            <a:alphaModFix/>
          </a:blip>
          <a:srcRect b="0" l="0" r="0" t="0"/>
          <a:stretch/>
        </p:blipFill>
        <p:spPr>
          <a:xfrm>
            <a:off x="7906290" y="4670947"/>
            <a:ext cx="17264" cy="20073"/>
          </a:xfrm>
          <a:prstGeom prst="rect">
            <a:avLst/>
          </a:prstGeom>
          <a:noFill/>
          <a:ln>
            <a:noFill/>
          </a:ln>
        </p:spPr>
      </p:pic>
      <p:pic>
        <p:nvPicPr>
          <p:cNvPr descr="preencoded.png" id="4652" name="Google Shape;4652;p38"/>
          <p:cNvPicPr preferRelativeResize="0"/>
          <p:nvPr/>
        </p:nvPicPr>
        <p:blipFill rotWithShape="1">
          <a:blip r:embed="rId57">
            <a:alphaModFix/>
          </a:blip>
          <a:srcRect b="0" l="0" r="0" t="0"/>
          <a:stretch/>
        </p:blipFill>
        <p:spPr>
          <a:xfrm>
            <a:off x="7911629" y="4658564"/>
            <a:ext cx="16129" cy="12792"/>
          </a:xfrm>
          <a:prstGeom prst="rect">
            <a:avLst/>
          </a:prstGeom>
          <a:noFill/>
          <a:ln>
            <a:noFill/>
          </a:ln>
        </p:spPr>
      </p:pic>
      <p:pic>
        <p:nvPicPr>
          <p:cNvPr descr="preencoded.png" id="4653" name="Google Shape;4653;p38"/>
          <p:cNvPicPr preferRelativeResize="0"/>
          <p:nvPr/>
        </p:nvPicPr>
        <p:blipFill rotWithShape="1">
          <a:blip r:embed="rId58">
            <a:alphaModFix/>
          </a:blip>
          <a:srcRect b="0" l="0" r="0" t="0"/>
          <a:stretch/>
        </p:blipFill>
        <p:spPr>
          <a:xfrm>
            <a:off x="7915647" y="4639084"/>
            <a:ext cx="17283" cy="16320"/>
          </a:xfrm>
          <a:prstGeom prst="rect">
            <a:avLst/>
          </a:prstGeom>
          <a:noFill/>
          <a:ln>
            <a:noFill/>
          </a:ln>
        </p:spPr>
      </p:pic>
      <p:pic>
        <p:nvPicPr>
          <p:cNvPr descr="preencoded.png" id="4654" name="Google Shape;4654;p38"/>
          <p:cNvPicPr preferRelativeResize="0"/>
          <p:nvPr/>
        </p:nvPicPr>
        <p:blipFill rotWithShape="1">
          <a:blip r:embed="rId59">
            <a:alphaModFix/>
          </a:blip>
          <a:srcRect b="0" l="0" r="0" t="0"/>
          <a:stretch/>
        </p:blipFill>
        <p:spPr>
          <a:xfrm>
            <a:off x="7924614" y="4624687"/>
            <a:ext cx="19273" cy="18920"/>
          </a:xfrm>
          <a:prstGeom prst="rect">
            <a:avLst/>
          </a:prstGeom>
          <a:noFill/>
          <a:ln>
            <a:noFill/>
          </a:ln>
        </p:spPr>
      </p:pic>
      <p:pic>
        <p:nvPicPr>
          <p:cNvPr descr="preencoded.png" id="4655" name="Google Shape;4655;p38"/>
          <p:cNvPicPr preferRelativeResize="0"/>
          <p:nvPr/>
        </p:nvPicPr>
        <p:blipFill rotWithShape="1">
          <a:blip r:embed="rId60">
            <a:alphaModFix/>
          </a:blip>
          <a:srcRect b="0" l="0" r="0" t="0"/>
          <a:stretch/>
        </p:blipFill>
        <p:spPr>
          <a:xfrm>
            <a:off x="7934753" y="4610074"/>
            <a:ext cx="21245" cy="18987"/>
          </a:xfrm>
          <a:prstGeom prst="rect">
            <a:avLst/>
          </a:prstGeom>
          <a:noFill/>
          <a:ln>
            <a:noFill/>
          </a:ln>
        </p:spPr>
      </p:pic>
      <p:pic>
        <p:nvPicPr>
          <p:cNvPr descr="preencoded.png" id="4656" name="Google Shape;4656;p38"/>
          <p:cNvPicPr preferRelativeResize="0"/>
          <p:nvPr/>
        </p:nvPicPr>
        <p:blipFill rotWithShape="1">
          <a:blip r:embed="rId61">
            <a:alphaModFix/>
          </a:blip>
          <a:srcRect b="0" l="0" r="0" t="0"/>
          <a:stretch/>
        </p:blipFill>
        <p:spPr>
          <a:xfrm>
            <a:off x="7949971" y="4596468"/>
            <a:ext cx="14771" cy="18355"/>
          </a:xfrm>
          <a:prstGeom prst="rect">
            <a:avLst/>
          </a:prstGeom>
          <a:noFill/>
          <a:ln>
            <a:noFill/>
          </a:ln>
        </p:spPr>
      </p:pic>
      <p:pic>
        <p:nvPicPr>
          <p:cNvPr descr="preencoded.png" id="4657" name="Google Shape;4657;p38"/>
          <p:cNvPicPr preferRelativeResize="0"/>
          <p:nvPr/>
        </p:nvPicPr>
        <p:blipFill rotWithShape="1">
          <a:blip r:embed="rId62">
            <a:alphaModFix/>
          </a:blip>
          <a:srcRect b="0" l="0" r="0" t="0"/>
          <a:stretch/>
        </p:blipFill>
        <p:spPr>
          <a:xfrm>
            <a:off x="7960668" y="4587773"/>
            <a:ext cx="15292" cy="16497"/>
          </a:xfrm>
          <a:prstGeom prst="rect">
            <a:avLst/>
          </a:prstGeom>
          <a:noFill/>
          <a:ln>
            <a:noFill/>
          </a:ln>
        </p:spPr>
      </p:pic>
      <p:pic>
        <p:nvPicPr>
          <p:cNvPr descr="preencoded.png" id="4658" name="Google Shape;4658;p38"/>
          <p:cNvPicPr preferRelativeResize="0"/>
          <p:nvPr/>
        </p:nvPicPr>
        <p:blipFill rotWithShape="1">
          <a:blip r:embed="rId63">
            <a:alphaModFix/>
          </a:blip>
          <a:srcRect b="0" l="0" r="0" t="0"/>
          <a:stretch/>
        </p:blipFill>
        <p:spPr>
          <a:xfrm>
            <a:off x="7971644" y="4579530"/>
            <a:ext cx="18362" cy="17620"/>
          </a:xfrm>
          <a:prstGeom prst="rect">
            <a:avLst/>
          </a:prstGeom>
          <a:noFill/>
          <a:ln>
            <a:noFill/>
          </a:ln>
        </p:spPr>
      </p:pic>
      <p:pic>
        <p:nvPicPr>
          <p:cNvPr descr="preencoded.png" id="4659" name="Google Shape;4659;p38"/>
          <p:cNvPicPr preferRelativeResize="0"/>
          <p:nvPr/>
        </p:nvPicPr>
        <p:blipFill rotWithShape="1">
          <a:blip r:embed="rId64">
            <a:alphaModFix/>
          </a:blip>
          <a:srcRect b="0" l="0" r="0" t="0"/>
          <a:stretch/>
        </p:blipFill>
        <p:spPr>
          <a:xfrm>
            <a:off x="7993484" y="4571686"/>
            <a:ext cx="16111" cy="17008"/>
          </a:xfrm>
          <a:prstGeom prst="rect">
            <a:avLst/>
          </a:prstGeom>
          <a:noFill/>
          <a:ln>
            <a:noFill/>
          </a:ln>
        </p:spPr>
      </p:pic>
      <p:pic>
        <p:nvPicPr>
          <p:cNvPr descr="preencoded.png" id="4660" name="Google Shape;4660;p38"/>
          <p:cNvPicPr preferRelativeResize="0"/>
          <p:nvPr/>
        </p:nvPicPr>
        <p:blipFill rotWithShape="1">
          <a:blip r:embed="rId65">
            <a:alphaModFix/>
          </a:blip>
          <a:srcRect b="0" l="0" r="0" t="0"/>
          <a:stretch/>
        </p:blipFill>
        <p:spPr>
          <a:xfrm>
            <a:off x="8009353" y="4567437"/>
            <a:ext cx="17059" cy="15311"/>
          </a:xfrm>
          <a:prstGeom prst="rect">
            <a:avLst/>
          </a:prstGeom>
          <a:noFill/>
          <a:ln>
            <a:noFill/>
          </a:ln>
        </p:spPr>
      </p:pic>
      <p:pic>
        <p:nvPicPr>
          <p:cNvPr descr="preencoded.png" id="4661" name="Google Shape;4661;p38"/>
          <p:cNvPicPr preferRelativeResize="0"/>
          <p:nvPr/>
        </p:nvPicPr>
        <p:blipFill rotWithShape="1">
          <a:blip r:embed="rId66">
            <a:alphaModFix/>
          </a:blip>
          <a:srcRect b="0" l="0" r="0" t="0"/>
          <a:stretch/>
        </p:blipFill>
        <p:spPr>
          <a:xfrm>
            <a:off x="8037500" y="4566152"/>
            <a:ext cx="14994" cy="14950"/>
          </a:xfrm>
          <a:prstGeom prst="rect">
            <a:avLst/>
          </a:prstGeom>
          <a:noFill/>
          <a:ln>
            <a:noFill/>
          </a:ln>
        </p:spPr>
      </p:pic>
      <p:pic>
        <p:nvPicPr>
          <p:cNvPr descr="preencoded.png" id="4662" name="Google Shape;4662;p38"/>
          <p:cNvPicPr preferRelativeResize="0"/>
          <p:nvPr/>
        </p:nvPicPr>
        <p:blipFill rotWithShape="1">
          <a:blip r:embed="rId67">
            <a:alphaModFix/>
          </a:blip>
          <a:srcRect b="0" l="0" r="0" t="0"/>
          <a:stretch/>
        </p:blipFill>
        <p:spPr>
          <a:xfrm>
            <a:off x="8054132" y="4568607"/>
            <a:ext cx="11739" cy="15820"/>
          </a:xfrm>
          <a:prstGeom prst="rect">
            <a:avLst/>
          </a:prstGeom>
          <a:noFill/>
          <a:ln>
            <a:noFill/>
          </a:ln>
        </p:spPr>
      </p:pic>
      <p:pic>
        <p:nvPicPr>
          <p:cNvPr descr="preencoded.png" id="4663" name="Google Shape;4663;p38"/>
          <p:cNvPicPr preferRelativeResize="0"/>
          <p:nvPr/>
        </p:nvPicPr>
        <p:blipFill rotWithShape="1">
          <a:blip r:embed="rId68">
            <a:alphaModFix/>
          </a:blip>
          <a:srcRect b="0" l="0" r="0" t="0"/>
          <a:stretch/>
        </p:blipFill>
        <p:spPr>
          <a:xfrm>
            <a:off x="8065424" y="4572130"/>
            <a:ext cx="21338" cy="19059"/>
          </a:xfrm>
          <a:prstGeom prst="rect">
            <a:avLst/>
          </a:prstGeom>
          <a:noFill/>
          <a:ln>
            <a:noFill/>
          </a:ln>
        </p:spPr>
      </p:pic>
      <p:pic>
        <p:nvPicPr>
          <p:cNvPr descr="preencoded.png" id="4664" name="Google Shape;4664;p38"/>
          <p:cNvPicPr preferRelativeResize="0"/>
          <p:nvPr/>
        </p:nvPicPr>
        <p:blipFill rotWithShape="1">
          <a:blip r:embed="rId69">
            <a:alphaModFix/>
          </a:blip>
          <a:srcRect b="0" l="0" r="0" t="0"/>
          <a:stretch/>
        </p:blipFill>
        <p:spPr>
          <a:xfrm>
            <a:off x="8083600" y="4581351"/>
            <a:ext cx="14660" cy="16569"/>
          </a:xfrm>
          <a:prstGeom prst="rect">
            <a:avLst/>
          </a:prstGeom>
          <a:noFill/>
          <a:ln>
            <a:noFill/>
          </a:ln>
        </p:spPr>
      </p:pic>
      <p:pic>
        <p:nvPicPr>
          <p:cNvPr descr="preencoded.png" id="4665" name="Google Shape;4665;p38"/>
          <p:cNvPicPr preferRelativeResize="0"/>
          <p:nvPr/>
        </p:nvPicPr>
        <p:blipFill rotWithShape="1">
          <a:blip r:embed="rId70">
            <a:alphaModFix/>
          </a:blip>
          <a:srcRect b="0" l="0" r="0" t="0"/>
          <a:stretch/>
        </p:blipFill>
        <p:spPr>
          <a:xfrm>
            <a:off x="8093701" y="4590536"/>
            <a:ext cx="17748" cy="15083"/>
          </a:xfrm>
          <a:prstGeom prst="rect">
            <a:avLst/>
          </a:prstGeom>
          <a:noFill/>
          <a:ln>
            <a:noFill/>
          </a:ln>
        </p:spPr>
      </p:pic>
      <p:pic>
        <p:nvPicPr>
          <p:cNvPr descr="preencoded.png" id="4666" name="Google Shape;4666;p38"/>
          <p:cNvPicPr preferRelativeResize="0"/>
          <p:nvPr/>
        </p:nvPicPr>
        <p:blipFill rotWithShape="1">
          <a:blip r:embed="rId71">
            <a:alphaModFix/>
          </a:blip>
          <a:srcRect b="0" l="0" r="0" t="0"/>
          <a:stretch/>
        </p:blipFill>
        <p:spPr>
          <a:xfrm>
            <a:off x="8112937" y="4605524"/>
            <a:ext cx="18213" cy="17973"/>
          </a:xfrm>
          <a:prstGeom prst="rect">
            <a:avLst/>
          </a:prstGeom>
          <a:noFill/>
          <a:ln>
            <a:noFill/>
          </a:ln>
        </p:spPr>
      </p:pic>
      <p:pic>
        <p:nvPicPr>
          <p:cNvPr descr="preencoded.png" id="4667" name="Google Shape;4667;p38"/>
          <p:cNvPicPr preferRelativeResize="0"/>
          <p:nvPr/>
        </p:nvPicPr>
        <p:blipFill rotWithShape="1">
          <a:blip r:embed="rId72">
            <a:alphaModFix/>
          </a:blip>
          <a:srcRect b="0" l="0" r="0" t="0"/>
          <a:stretch/>
        </p:blipFill>
        <p:spPr>
          <a:xfrm>
            <a:off x="8122295" y="4620513"/>
            <a:ext cx="19124" cy="19396"/>
          </a:xfrm>
          <a:prstGeom prst="rect">
            <a:avLst/>
          </a:prstGeom>
          <a:noFill/>
          <a:ln>
            <a:noFill/>
          </a:ln>
        </p:spPr>
      </p:pic>
      <p:pic>
        <p:nvPicPr>
          <p:cNvPr descr="preencoded.png" id="4668" name="Google Shape;4668;p38"/>
          <p:cNvPicPr preferRelativeResize="0"/>
          <p:nvPr/>
        </p:nvPicPr>
        <p:blipFill rotWithShape="1">
          <a:blip r:embed="rId73">
            <a:alphaModFix/>
          </a:blip>
          <a:srcRect b="0" l="0" r="0" t="0"/>
          <a:stretch/>
        </p:blipFill>
        <p:spPr>
          <a:xfrm>
            <a:off x="8131522" y="4636361"/>
            <a:ext cx="17822" cy="21022"/>
          </a:xfrm>
          <a:prstGeom prst="rect">
            <a:avLst/>
          </a:prstGeom>
          <a:noFill/>
          <a:ln>
            <a:noFill/>
          </a:ln>
        </p:spPr>
      </p:pic>
      <p:pic>
        <p:nvPicPr>
          <p:cNvPr descr="preencoded.png" id="4669" name="Google Shape;4669;p38"/>
          <p:cNvPicPr preferRelativeResize="0"/>
          <p:nvPr/>
        </p:nvPicPr>
        <p:blipFill rotWithShape="1">
          <a:blip r:embed="rId74">
            <a:alphaModFix/>
          </a:blip>
          <a:srcRect b="0" l="0" r="0" t="0"/>
          <a:stretch/>
        </p:blipFill>
        <p:spPr>
          <a:xfrm>
            <a:off x="8139485" y="4654628"/>
            <a:ext cx="17041" cy="20213"/>
          </a:xfrm>
          <a:prstGeom prst="rect">
            <a:avLst/>
          </a:prstGeom>
          <a:noFill/>
          <a:ln>
            <a:noFill/>
          </a:ln>
        </p:spPr>
      </p:pic>
      <p:pic>
        <p:nvPicPr>
          <p:cNvPr descr="preencoded.png" id="4670" name="Google Shape;4670;p38"/>
          <p:cNvPicPr preferRelativeResize="0"/>
          <p:nvPr/>
        </p:nvPicPr>
        <p:blipFill rotWithShape="1">
          <a:blip r:embed="rId75">
            <a:alphaModFix/>
          </a:blip>
          <a:srcRect b="0" l="0" r="0" t="0"/>
          <a:stretch/>
        </p:blipFill>
        <p:spPr>
          <a:xfrm>
            <a:off x="8145159" y="4675533"/>
            <a:ext cx="16222" cy="16608"/>
          </a:xfrm>
          <a:prstGeom prst="rect">
            <a:avLst/>
          </a:prstGeom>
          <a:noFill/>
          <a:ln>
            <a:noFill/>
          </a:ln>
        </p:spPr>
      </p:pic>
      <p:pic>
        <p:nvPicPr>
          <p:cNvPr descr="preencoded.png" id="4671" name="Google Shape;4671;p38"/>
          <p:cNvPicPr preferRelativeResize="0"/>
          <p:nvPr/>
        </p:nvPicPr>
        <p:blipFill rotWithShape="1">
          <a:blip r:embed="rId76">
            <a:alphaModFix/>
          </a:blip>
          <a:srcRect b="0" l="0" r="0" t="0"/>
          <a:stretch/>
        </p:blipFill>
        <p:spPr>
          <a:xfrm>
            <a:off x="8149196" y="4692795"/>
            <a:ext cx="15534" cy="15478"/>
          </a:xfrm>
          <a:prstGeom prst="rect">
            <a:avLst/>
          </a:prstGeom>
          <a:noFill/>
          <a:ln>
            <a:noFill/>
          </a:ln>
        </p:spPr>
      </p:pic>
      <p:pic>
        <p:nvPicPr>
          <p:cNvPr descr="preencoded.png" id="4672" name="Google Shape;4672;p38"/>
          <p:cNvPicPr preferRelativeResize="0"/>
          <p:nvPr/>
        </p:nvPicPr>
        <p:blipFill rotWithShape="1">
          <a:blip r:embed="rId77">
            <a:alphaModFix/>
          </a:blip>
          <a:srcRect b="0" l="0" r="0" t="0"/>
          <a:stretch/>
        </p:blipFill>
        <p:spPr>
          <a:xfrm>
            <a:off x="8235274" y="4731990"/>
            <a:ext cx="65094" cy="71451"/>
          </a:xfrm>
          <a:prstGeom prst="rect">
            <a:avLst/>
          </a:prstGeom>
          <a:noFill/>
          <a:ln>
            <a:noFill/>
          </a:ln>
        </p:spPr>
      </p:pic>
      <p:pic>
        <p:nvPicPr>
          <p:cNvPr descr="preencoded.png" id="4673" name="Google Shape;4673;p38"/>
          <p:cNvPicPr preferRelativeResize="0"/>
          <p:nvPr/>
        </p:nvPicPr>
        <p:blipFill rotWithShape="1">
          <a:blip r:embed="rId78">
            <a:alphaModFix/>
          </a:blip>
          <a:srcRect b="0" l="0" r="0" t="0"/>
          <a:stretch/>
        </p:blipFill>
        <p:spPr>
          <a:xfrm>
            <a:off x="8232577" y="4634964"/>
            <a:ext cx="75437" cy="73930"/>
          </a:xfrm>
          <a:prstGeom prst="rect">
            <a:avLst/>
          </a:prstGeom>
          <a:noFill/>
          <a:ln>
            <a:noFill/>
          </a:ln>
        </p:spPr>
      </p:pic>
      <p:pic>
        <p:nvPicPr>
          <p:cNvPr descr="preencoded.png" id="4674" name="Google Shape;4674;p38"/>
          <p:cNvPicPr preferRelativeResize="0"/>
          <p:nvPr/>
        </p:nvPicPr>
        <p:blipFill rotWithShape="1">
          <a:blip r:embed="rId79">
            <a:alphaModFix/>
          </a:blip>
          <a:srcRect b="0" l="0" r="0" t="0"/>
          <a:stretch/>
        </p:blipFill>
        <p:spPr>
          <a:xfrm>
            <a:off x="8788598" y="4634964"/>
            <a:ext cx="59327" cy="73237"/>
          </a:xfrm>
          <a:prstGeom prst="rect">
            <a:avLst/>
          </a:prstGeom>
          <a:noFill/>
          <a:ln>
            <a:noFill/>
          </a:ln>
        </p:spPr>
      </p:pic>
      <p:pic>
        <p:nvPicPr>
          <p:cNvPr descr="preencoded.png" id="4675" name="Google Shape;4675;p38"/>
          <p:cNvPicPr preferRelativeResize="0"/>
          <p:nvPr/>
        </p:nvPicPr>
        <p:blipFill rotWithShape="1">
          <a:blip r:embed="rId80">
            <a:alphaModFix/>
          </a:blip>
          <a:srcRect b="0" l="0" r="0" t="0"/>
          <a:stretch/>
        </p:blipFill>
        <p:spPr>
          <a:xfrm>
            <a:off x="8664197" y="4634964"/>
            <a:ext cx="59475" cy="73193"/>
          </a:xfrm>
          <a:prstGeom prst="rect">
            <a:avLst/>
          </a:prstGeom>
          <a:noFill/>
          <a:ln>
            <a:noFill/>
          </a:ln>
        </p:spPr>
      </p:pic>
      <p:pic>
        <p:nvPicPr>
          <p:cNvPr descr="preencoded.png" id="4676" name="Google Shape;4676;p38"/>
          <p:cNvPicPr preferRelativeResize="0"/>
          <p:nvPr/>
        </p:nvPicPr>
        <p:blipFill rotWithShape="1">
          <a:blip r:embed="rId81">
            <a:alphaModFix/>
          </a:blip>
          <a:srcRect b="0" l="0" r="0" t="0"/>
          <a:stretch/>
        </p:blipFill>
        <p:spPr>
          <a:xfrm>
            <a:off x="8527182" y="4731995"/>
            <a:ext cx="65094" cy="71447"/>
          </a:xfrm>
          <a:prstGeom prst="rect">
            <a:avLst/>
          </a:prstGeom>
          <a:noFill/>
          <a:ln>
            <a:noFill/>
          </a:ln>
        </p:spPr>
      </p:pic>
      <p:pic>
        <p:nvPicPr>
          <p:cNvPr descr="preencoded.png" id="4677" name="Google Shape;4677;p38"/>
          <p:cNvPicPr preferRelativeResize="0"/>
          <p:nvPr/>
        </p:nvPicPr>
        <p:blipFill rotWithShape="1">
          <a:blip r:embed="rId82">
            <a:alphaModFix/>
          </a:blip>
          <a:srcRect b="0" l="0" r="0" t="0"/>
          <a:stretch/>
        </p:blipFill>
        <p:spPr>
          <a:xfrm>
            <a:off x="8729067" y="4654207"/>
            <a:ext cx="55773" cy="54283"/>
          </a:xfrm>
          <a:prstGeom prst="rect">
            <a:avLst/>
          </a:prstGeom>
          <a:noFill/>
          <a:ln>
            <a:noFill/>
          </a:ln>
        </p:spPr>
      </p:pic>
      <p:pic>
        <p:nvPicPr>
          <p:cNvPr descr="preencoded.png" id="4678" name="Google Shape;4678;p38"/>
          <p:cNvPicPr preferRelativeResize="0"/>
          <p:nvPr/>
        </p:nvPicPr>
        <p:blipFill rotWithShape="1">
          <a:blip r:embed="rId83">
            <a:alphaModFix/>
          </a:blip>
          <a:srcRect b="0" l="0" r="0" t="0"/>
          <a:stretch/>
        </p:blipFill>
        <p:spPr>
          <a:xfrm>
            <a:off x="8309483" y="4654665"/>
            <a:ext cx="63605" cy="51743"/>
          </a:xfrm>
          <a:prstGeom prst="rect">
            <a:avLst/>
          </a:prstGeom>
          <a:noFill/>
          <a:ln>
            <a:noFill/>
          </a:ln>
        </p:spPr>
      </p:pic>
      <p:pic>
        <p:nvPicPr>
          <p:cNvPr descr="preencoded.png" id="4679" name="Google Shape;4679;p38"/>
          <p:cNvPicPr preferRelativeResize="0"/>
          <p:nvPr/>
        </p:nvPicPr>
        <p:blipFill rotWithShape="1">
          <a:blip r:embed="rId84">
            <a:alphaModFix/>
          </a:blip>
          <a:srcRect b="0" l="0" r="0" t="0"/>
          <a:stretch/>
        </p:blipFill>
        <p:spPr>
          <a:xfrm>
            <a:off x="8343249" y="4751715"/>
            <a:ext cx="63624" cy="51734"/>
          </a:xfrm>
          <a:prstGeom prst="rect">
            <a:avLst/>
          </a:prstGeom>
          <a:noFill/>
          <a:ln>
            <a:noFill/>
          </a:ln>
        </p:spPr>
      </p:pic>
      <p:pic>
        <p:nvPicPr>
          <p:cNvPr descr="preencoded.png" id="4680" name="Google Shape;4680;p38"/>
          <p:cNvPicPr preferRelativeResize="0"/>
          <p:nvPr/>
        </p:nvPicPr>
        <p:blipFill rotWithShape="1">
          <a:blip r:embed="rId85">
            <a:alphaModFix/>
          </a:blip>
          <a:srcRect b="0" l="0" r="0" t="0"/>
          <a:stretch/>
        </p:blipFill>
        <p:spPr>
          <a:xfrm>
            <a:off x="8754833" y="4751368"/>
            <a:ext cx="55866" cy="54136"/>
          </a:xfrm>
          <a:prstGeom prst="rect">
            <a:avLst/>
          </a:prstGeom>
          <a:noFill/>
          <a:ln>
            <a:noFill/>
          </a:ln>
        </p:spPr>
      </p:pic>
      <p:pic>
        <p:nvPicPr>
          <p:cNvPr descr="preencoded.png" id="4681" name="Google Shape;4681;p38"/>
          <p:cNvPicPr preferRelativeResize="0"/>
          <p:nvPr/>
        </p:nvPicPr>
        <p:blipFill rotWithShape="1">
          <a:blip r:embed="rId86">
            <a:alphaModFix/>
          </a:blip>
          <a:srcRect b="0" l="0" r="0" t="0"/>
          <a:stretch/>
        </p:blipFill>
        <p:spPr>
          <a:xfrm>
            <a:off x="8448768" y="4751496"/>
            <a:ext cx="44965" cy="53922"/>
          </a:xfrm>
          <a:prstGeom prst="rect">
            <a:avLst/>
          </a:prstGeom>
          <a:noFill/>
          <a:ln>
            <a:noFill/>
          </a:ln>
        </p:spPr>
      </p:pic>
      <p:pic>
        <p:nvPicPr>
          <p:cNvPr descr="preencoded.png" id="4682" name="Google Shape;4682;p38"/>
          <p:cNvPicPr preferRelativeResize="0"/>
          <p:nvPr/>
        </p:nvPicPr>
        <p:blipFill rotWithShape="1">
          <a:blip r:embed="rId86">
            <a:alphaModFix/>
          </a:blip>
          <a:srcRect b="0" l="0" r="0" t="0"/>
          <a:stretch/>
        </p:blipFill>
        <p:spPr>
          <a:xfrm>
            <a:off x="8576742" y="4654462"/>
            <a:ext cx="44983" cy="53899"/>
          </a:xfrm>
          <a:prstGeom prst="rect">
            <a:avLst/>
          </a:prstGeom>
          <a:noFill/>
          <a:ln>
            <a:noFill/>
          </a:ln>
        </p:spPr>
      </p:pic>
      <p:pic>
        <p:nvPicPr>
          <p:cNvPr descr="preencoded.png" id="4683" name="Google Shape;4683;p38"/>
          <p:cNvPicPr preferRelativeResize="0"/>
          <p:nvPr/>
        </p:nvPicPr>
        <p:blipFill rotWithShape="1">
          <a:blip r:embed="rId87">
            <a:alphaModFix/>
          </a:blip>
          <a:srcRect b="0" l="0" r="0" t="0"/>
          <a:stretch/>
        </p:blipFill>
        <p:spPr>
          <a:xfrm>
            <a:off x="8468246" y="4653758"/>
            <a:ext cx="49820" cy="54715"/>
          </a:xfrm>
          <a:prstGeom prst="rect">
            <a:avLst/>
          </a:prstGeom>
          <a:noFill/>
          <a:ln>
            <a:noFill/>
          </a:ln>
        </p:spPr>
      </p:pic>
      <p:pic>
        <p:nvPicPr>
          <p:cNvPr descr="preencoded.png" id="4684" name="Google Shape;4684;p38"/>
          <p:cNvPicPr preferRelativeResize="0"/>
          <p:nvPr/>
        </p:nvPicPr>
        <p:blipFill rotWithShape="1">
          <a:blip r:embed="rId88">
            <a:alphaModFix/>
          </a:blip>
          <a:srcRect b="0" l="0" r="0" t="0"/>
          <a:stretch/>
        </p:blipFill>
        <p:spPr>
          <a:xfrm>
            <a:off x="8596294" y="4751226"/>
            <a:ext cx="49746" cy="54325"/>
          </a:xfrm>
          <a:prstGeom prst="rect">
            <a:avLst/>
          </a:prstGeom>
          <a:noFill/>
          <a:ln>
            <a:noFill/>
          </a:ln>
        </p:spPr>
      </p:pic>
      <p:pic>
        <p:nvPicPr>
          <p:cNvPr descr="preencoded.png" id="4685" name="Google Shape;4685;p38"/>
          <p:cNvPicPr preferRelativeResize="0"/>
          <p:nvPr/>
        </p:nvPicPr>
        <p:blipFill rotWithShape="1">
          <a:blip r:embed="rId89">
            <a:alphaModFix/>
          </a:blip>
          <a:srcRect b="0" l="0" r="0" t="0"/>
          <a:stretch/>
        </p:blipFill>
        <p:spPr>
          <a:xfrm>
            <a:off x="8813509" y="4751277"/>
            <a:ext cx="49950" cy="54229"/>
          </a:xfrm>
          <a:prstGeom prst="rect">
            <a:avLst/>
          </a:prstGeom>
          <a:noFill/>
          <a:ln>
            <a:noFill/>
          </a:ln>
        </p:spPr>
      </p:pic>
      <p:pic>
        <p:nvPicPr>
          <p:cNvPr descr="preencoded.png" id="4686" name="Google Shape;4686;p38"/>
          <p:cNvPicPr preferRelativeResize="0"/>
          <p:nvPr/>
        </p:nvPicPr>
        <p:blipFill rotWithShape="1">
          <a:blip r:embed="rId90">
            <a:alphaModFix/>
          </a:blip>
          <a:srcRect b="0" l="0" r="0" t="0"/>
          <a:stretch/>
        </p:blipFill>
        <p:spPr>
          <a:xfrm>
            <a:off x="8407617" y="4656297"/>
            <a:ext cx="58192" cy="50688"/>
          </a:xfrm>
          <a:prstGeom prst="rect">
            <a:avLst/>
          </a:prstGeom>
          <a:noFill/>
          <a:ln>
            <a:noFill/>
          </a:ln>
        </p:spPr>
      </p:pic>
      <p:pic>
        <p:nvPicPr>
          <p:cNvPr descr="preencoded.png" id="4687" name="Google Shape;4687;p38"/>
          <p:cNvPicPr preferRelativeResize="0"/>
          <p:nvPr/>
        </p:nvPicPr>
        <p:blipFill rotWithShape="1">
          <a:blip r:embed="rId91">
            <a:alphaModFix/>
          </a:blip>
          <a:srcRect b="0" l="0" r="0" t="0"/>
          <a:stretch/>
        </p:blipFill>
        <p:spPr>
          <a:xfrm>
            <a:off x="8652439" y="4751719"/>
            <a:ext cx="46658" cy="51734"/>
          </a:xfrm>
          <a:prstGeom prst="rect">
            <a:avLst/>
          </a:prstGeom>
          <a:noFill/>
          <a:ln>
            <a:noFill/>
          </a:ln>
        </p:spPr>
      </p:pic>
      <p:pic>
        <p:nvPicPr>
          <p:cNvPr descr="preencoded.png" id="4688" name="Google Shape;4688;p38"/>
          <p:cNvPicPr preferRelativeResize="0"/>
          <p:nvPr/>
        </p:nvPicPr>
        <p:blipFill rotWithShape="1">
          <a:blip r:embed="rId92">
            <a:alphaModFix/>
          </a:blip>
          <a:srcRect b="0" l="0" r="0" t="0"/>
          <a:stretch/>
        </p:blipFill>
        <p:spPr>
          <a:xfrm>
            <a:off x="8704194" y="4751684"/>
            <a:ext cx="46379" cy="51750"/>
          </a:xfrm>
          <a:prstGeom prst="rect">
            <a:avLst/>
          </a:prstGeom>
          <a:noFill/>
          <a:ln>
            <a:noFill/>
          </a:ln>
        </p:spPr>
      </p:pic>
      <p:pic>
        <p:nvPicPr>
          <p:cNvPr descr="preencoded.png" id="4689" name="Google Shape;4689;p38"/>
          <p:cNvPicPr preferRelativeResize="0"/>
          <p:nvPr/>
        </p:nvPicPr>
        <p:blipFill rotWithShape="1">
          <a:blip r:embed="rId92">
            <a:alphaModFix/>
          </a:blip>
          <a:srcRect b="0" l="0" r="0" t="0"/>
          <a:stretch/>
        </p:blipFill>
        <p:spPr>
          <a:xfrm>
            <a:off x="8524484" y="4654674"/>
            <a:ext cx="46453" cy="51741"/>
          </a:xfrm>
          <a:prstGeom prst="rect">
            <a:avLst/>
          </a:prstGeom>
          <a:noFill/>
          <a:ln>
            <a:noFill/>
          </a:ln>
        </p:spPr>
      </p:pic>
      <p:pic>
        <p:nvPicPr>
          <p:cNvPr descr="preencoded.png" id="4690" name="Google Shape;4690;p38"/>
          <p:cNvPicPr preferRelativeResize="0"/>
          <p:nvPr/>
        </p:nvPicPr>
        <p:blipFill rotWithShape="1">
          <a:blip r:embed="rId93">
            <a:alphaModFix/>
          </a:blip>
          <a:srcRect b="0" l="0" r="0" t="0"/>
          <a:stretch/>
        </p:blipFill>
        <p:spPr>
          <a:xfrm>
            <a:off x="8628515" y="4656297"/>
            <a:ext cx="29096" cy="50113"/>
          </a:xfrm>
          <a:prstGeom prst="rect">
            <a:avLst/>
          </a:prstGeom>
          <a:noFill/>
          <a:ln>
            <a:noFill/>
          </a:ln>
        </p:spPr>
      </p:pic>
      <p:pic>
        <p:nvPicPr>
          <p:cNvPr descr="preencoded.png" id="4691" name="Google Shape;4691;p38"/>
          <p:cNvPicPr preferRelativeResize="0"/>
          <p:nvPr/>
        </p:nvPicPr>
        <p:blipFill rotWithShape="1">
          <a:blip r:embed="rId93">
            <a:alphaModFix/>
          </a:blip>
          <a:srcRect b="0" l="0" r="0" t="0"/>
          <a:stretch/>
        </p:blipFill>
        <p:spPr>
          <a:xfrm>
            <a:off x="8412287" y="4753333"/>
            <a:ext cx="29096" cy="50109"/>
          </a:xfrm>
          <a:prstGeom prst="rect">
            <a:avLst/>
          </a:prstGeom>
          <a:noFill/>
          <a:ln>
            <a:noFill/>
          </a:ln>
        </p:spPr>
      </p:pic>
      <p:pic>
        <p:nvPicPr>
          <p:cNvPr descr="preencoded.png" id="4692" name="Google Shape;4692;p38"/>
          <p:cNvPicPr preferRelativeResize="0"/>
          <p:nvPr/>
        </p:nvPicPr>
        <p:blipFill rotWithShape="1">
          <a:blip r:embed="rId94">
            <a:alphaModFix/>
          </a:blip>
          <a:srcRect b="0" l="0" r="0" t="0"/>
          <a:stretch/>
        </p:blipFill>
        <p:spPr>
          <a:xfrm>
            <a:off x="8379023" y="4656297"/>
            <a:ext cx="29096" cy="50109"/>
          </a:xfrm>
          <a:prstGeom prst="rect">
            <a:avLst/>
          </a:prstGeom>
          <a:noFill/>
          <a:ln>
            <a:noFill/>
          </a:ln>
        </p:spPr>
      </p:pic>
      <p:pic>
        <p:nvPicPr>
          <p:cNvPr descr="preencoded.png" id="4693" name="Google Shape;4693;p38"/>
          <p:cNvPicPr preferRelativeResize="0"/>
          <p:nvPr/>
        </p:nvPicPr>
        <p:blipFill rotWithShape="1">
          <a:blip r:embed="rId95">
            <a:alphaModFix/>
          </a:blip>
          <a:srcRect b="0" l="0" r="0" t="0"/>
          <a:stretch/>
        </p:blipFill>
        <p:spPr>
          <a:xfrm>
            <a:off x="8308256" y="4753333"/>
            <a:ext cx="28594" cy="50109"/>
          </a:xfrm>
          <a:prstGeom prst="rect">
            <a:avLst/>
          </a:prstGeom>
          <a:noFill/>
          <a:ln>
            <a:noFill/>
          </a:ln>
        </p:spPr>
      </p:pic>
      <p:pic>
        <p:nvPicPr>
          <p:cNvPr descr="preencoded.png" id="4694" name="Google Shape;4694;p38"/>
          <p:cNvPicPr preferRelativeResize="0"/>
          <p:nvPr/>
        </p:nvPicPr>
        <p:blipFill rotWithShape="1">
          <a:blip r:embed="rId96">
            <a:alphaModFix/>
          </a:blip>
          <a:srcRect b="0" l="0" r="0" t="0"/>
          <a:stretch/>
        </p:blipFill>
        <p:spPr>
          <a:xfrm>
            <a:off x="8315567" y="4731021"/>
            <a:ext cx="11906" cy="12039"/>
          </a:xfrm>
          <a:prstGeom prst="rect">
            <a:avLst/>
          </a:prstGeom>
          <a:noFill/>
          <a:ln>
            <a:noFill/>
          </a:ln>
        </p:spPr>
      </p:pic>
      <p:pic>
        <p:nvPicPr>
          <p:cNvPr descr="preencoded.png" id="4695" name="Google Shape;4695;p38"/>
          <p:cNvPicPr preferRelativeResize="0"/>
          <p:nvPr/>
        </p:nvPicPr>
        <p:blipFill rotWithShape="1">
          <a:blip r:embed="rId96">
            <a:alphaModFix/>
          </a:blip>
          <a:srcRect b="0" l="0" r="0" t="0"/>
          <a:stretch/>
        </p:blipFill>
        <p:spPr>
          <a:xfrm>
            <a:off x="8419988" y="4730918"/>
            <a:ext cx="12278" cy="12339"/>
          </a:xfrm>
          <a:prstGeom prst="rect">
            <a:avLst/>
          </a:prstGeom>
          <a:noFill/>
          <a:ln>
            <a:noFill/>
          </a:ln>
        </p:spPr>
      </p:pic>
      <p:pic>
        <p:nvPicPr>
          <p:cNvPr descr="preencoded.png" id="4696" name="Google Shape;4696;p38"/>
          <p:cNvPicPr preferRelativeResize="0"/>
          <p:nvPr/>
        </p:nvPicPr>
        <p:blipFill rotWithShape="1">
          <a:blip r:embed="rId96">
            <a:alphaModFix/>
          </a:blip>
          <a:srcRect b="0" l="0" r="0" t="0"/>
          <a:stretch/>
        </p:blipFill>
        <p:spPr>
          <a:xfrm>
            <a:off x="8386353" y="4633961"/>
            <a:ext cx="11943" cy="11953"/>
          </a:xfrm>
          <a:prstGeom prst="rect">
            <a:avLst/>
          </a:prstGeom>
          <a:noFill/>
          <a:ln>
            <a:noFill/>
          </a:ln>
        </p:spPr>
      </p:pic>
      <p:pic>
        <p:nvPicPr>
          <p:cNvPr descr="preencoded.png" id="4697" name="Google Shape;4697;p38"/>
          <p:cNvPicPr preferRelativeResize="0"/>
          <p:nvPr/>
        </p:nvPicPr>
        <p:blipFill rotWithShape="1">
          <a:blip r:embed="rId96">
            <a:alphaModFix/>
          </a:blip>
          <a:srcRect b="0" l="0" r="0" t="0"/>
          <a:stretch/>
        </p:blipFill>
        <p:spPr>
          <a:xfrm>
            <a:off x="8636254" y="4633922"/>
            <a:ext cx="11925" cy="1203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02" name="Shape 4702"/>
        <p:cNvGrpSpPr/>
        <p:nvPr/>
      </p:nvGrpSpPr>
      <p:grpSpPr>
        <a:xfrm>
          <a:off x="0" y="0"/>
          <a:ext cx="0" cy="0"/>
          <a:chOff x="0" y="0"/>
          <a:chExt cx="0" cy="0"/>
        </a:xfrm>
      </p:grpSpPr>
      <p:sp>
        <p:nvSpPr>
          <p:cNvPr id="4703" name="Google Shape;4703;p3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04" name="Google Shape;4704;p39"/>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05" name="Google Shape;4705;p39"/>
          <p:cNvSpPr/>
          <p:nvPr/>
        </p:nvSpPr>
        <p:spPr>
          <a:xfrm>
            <a:off x="209550" y="4171950"/>
            <a:ext cx="8724900" cy="781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06" name="Google Shape;4706;p39"/>
          <p:cNvSpPr/>
          <p:nvPr/>
        </p:nvSpPr>
        <p:spPr>
          <a:xfrm>
            <a:off x="209550" y="4305300"/>
            <a:ext cx="872490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707" name="Google Shape;4707;p39"/>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4708" name="Google Shape;4708;p39"/>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4709" name="Google Shape;4709;p39"/>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4710" name="Google Shape;4710;p39"/>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4711" name="Google Shape;4711;p39"/>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4712" name="Google Shape;4712;p39"/>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4713" name="Google Shape;4713;p39"/>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4714" name="Google Shape;4714;p39"/>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4715" name="Google Shape;4715;p39"/>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4716" name="Google Shape;4716;p39"/>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4717" name="Google Shape;4717;p39"/>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4718" name="Google Shape;4718;p39"/>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4719" name="Google Shape;4719;p39"/>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4720" name="Google Shape;4720;p39"/>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4721" name="Google Shape;4721;p39"/>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4722" name="Google Shape;4722;p39"/>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4723" name="Google Shape;4723;p39"/>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4724" name="Google Shape;4724;p39"/>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4725" name="Google Shape;4725;p39"/>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4726" name="Google Shape;4726;p39"/>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4727" name="Google Shape;4727;p39"/>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4728" name="Google Shape;4728;p39"/>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4729" name="Google Shape;4729;p39"/>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4730" name="Google Shape;4730;p39"/>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4731" name="Google Shape;4731;p39"/>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4732" name="Google Shape;4732;p39"/>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4733" name="Google Shape;4733;p39"/>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4734" name="Google Shape;4734;p39"/>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4735" name="Google Shape;4735;p39"/>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4736" name="Google Shape;4736;p39"/>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4737" name="Google Shape;4737;p39"/>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4738" name="Google Shape;4738;p39"/>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4739" name="Google Shape;4739;p39"/>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4740" name="Google Shape;4740;p39"/>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4741" name="Google Shape;4741;p39"/>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4742" name="Google Shape;4742;p39"/>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4743" name="Google Shape;4743;p39"/>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4744" name="Google Shape;4744;p39"/>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4745" name="Google Shape;4745;p39"/>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4746" name="Google Shape;4746;p39"/>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4747" name="Google Shape;4747;p39"/>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4748" name="Google Shape;4748;p39"/>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4749" name="Google Shape;4749;p39"/>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4750" name="Google Shape;4750;p39"/>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4751" name="Google Shape;4751;p39"/>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4752" name="Google Shape;4752;p39"/>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4753" name="Google Shape;4753;p39"/>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4754" name="Google Shape;4754;p39"/>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4755" name="Google Shape;4755;p39"/>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4756" name="Google Shape;4756;p39"/>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4757" name="Google Shape;4757;p39"/>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4758" name="Google Shape;4758;p39"/>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4759" name="Google Shape;4759;p39"/>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4760" name="Google Shape;4760;p39"/>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4761" name="Google Shape;4761;p39"/>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4762" name="Google Shape;4762;p39"/>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4763" name="Google Shape;4763;p39"/>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4764" name="Google Shape;4764;p39"/>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4765" name="Google Shape;4765;p39"/>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4766" name="Google Shape;4766;p39"/>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4767" name="Google Shape;4767;p39"/>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4768" name="Google Shape;4768;p39"/>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4769" name="Google Shape;4769;p39"/>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4770" name="Google Shape;4770;p39"/>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4771" name="Google Shape;4771;p39"/>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4772" name="Google Shape;4772;p39"/>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4773" name="Google Shape;4773;p39"/>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4774" name="Google Shape;4774;p39"/>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4775" name="Google Shape;4775;p39"/>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4776" name="Google Shape;4776;p39"/>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4777" name="Google Shape;4777;p39"/>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4778" name="Google Shape;4778;p39"/>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4779" name="Google Shape;4779;p39"/>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4780" name="Google Shape;4780;p39"/>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4781" name="Google Shape;4781;p39"/>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4782" name="Google Shape;4782;p39"/>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4783" name="Google Shape;4783;p39"/>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4784" name="Google Shape;4784;p39"/>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4785" name="Google Shape;4785;p39"/>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4786" name="Google Shape;4786;p39"/>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4787" name="Google Shape;4787;p39"/>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4788" name="Google Shape;4788;p39"/>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4789" name="Google Shape;4789;p39"/>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4790" name="Google Shape;4790;p39"/>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4791" name="Google Shape;4791;p39"/>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4792" name="Google Shape;4792;p39"/>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4793" name="Google Shape;4793;p39"/>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4794" name="Google Shape;4794;p39"/>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4795" name="Google Shape;4795;p39"/>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4796" name="Google Shape;4796;p39"/>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4797" name="Google Shape;4797;p39"/>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4798" name="Google Shape;4798;p39"/>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4799" name="Google Shape;4799;p39"/>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4800" name="Google Shape;4800;p39"/>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4801" name="Google Shape;4801;p39"/>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4802" name="Google Shape;4802;p39"/>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4803" name="Google Shape;4803;p39"/>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4804" name="Google Shape;4804;p39"/>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4805" name="Google Shape;4805;p39"/>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4806" name="Google Shape;4806;p39"/>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4807" name="Google Shape;4807;p39"/>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808" name="Google Shape;4808;p39"/>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4809" name="Google Shape;4809;p39"/>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4810" name="Google Shape;4810;p39"/>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
        <p:nvSpPr>
          <p:cNvPr id="4811" name="Google Shape;4811;p39"/>
          <p:cNvSpPr/>
          <p:nvPr/>
        </p:nvSpPr>
        <p:spPr>
          <a:xfrm>
            <a:off x="209550" y="190500"/>
            <a:ext cx="91821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FFFFFF"/>
              </a:buClr>
              <a:buSzPts val="3750"/>
              <a:buFont typeface="Helvetica Neue"/>
              <a:buNone/>
            </a:pPr>
            <a:r>
              <a:rPr b="0" i="0" lang="en-US" sz="3750" u="none" cap="none" strike="noStrike">
                <a:solidFill>
                  <a:srgbClr val="FFFFFF"/>
                </a:solidFill>
                <a:latin typeface="Helvetica Neue"/>
                <a:ea typeface="Helvetica Neue"/>
                <a:cs typeface="Helvetica Neue"/>
                <a:sym typeface="Helvetica Neue"/>
              </a:rPr>
              <a:t>¡Gracias!</a:t>
            </a:r>
            <a:endParaRPr b="0" i="0" sz="3750" u="none" cap="none" strike="noStrike">
              <a:solidFill>
                <a:schemeClr val="dk1"/>
              </a:solidFill>
              <a:latin typeface="Calibri"/>
              <a:ea typeface="Calibri"/>
              <a:cs typeface="Calibri"/>
              <a:sym typeface="Calibri"/>
            </a:endParaRPr>
          </a:p>
        </p:txBody>
      </p:sp>
      <p:sp>
        <p:nvSpPr>
          <p:cNvPr id="4812" name="Google Shape;4812;p39"/>
          <p:cNvSpPr/>
          <p:nvPr/>
        </p:nvSpPr>
        <p:spPr>
          <a:xfrm>
            <a:off x="209550" y="4171950"/>
            <a:ext cx="91821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DE0"/>
              </a:buClr>
              <a:buSzPts val="750"/>
              <a:buFont typeface="Helvetica Neue"/>
              <a:buNone/>
            </a:pPr>
            <a:r>
              <a:rPr b="0" i="0" lang="en-US" sz="750" u="none" cap="none" strike="noStrike">
                <a:solidFill>
                  <a:srgbClr val="009DE0"/>
                </a:solidFill>
                <a:latin typeface="Helvetica Neue"/>
                <a:ea typeface="Helvetica Neue"/>
                <a:cs typeface="Helvetica Neue"/>
                <a:sym typeface="Helvetica Neue"/>
              </a:rPr>
              <a:t>Contacto</a:t>
            </a:r>
            <a:endParaRPr b="0" i="0" sz="750" u="none" cap="none" strike="noStrike">
              <a:solidFill>
                <a:srgbClr val="009DE0"/>
              </a:solidFill>
              <a:latin typeface="Calibri"/>
              <a:ea typeface="Calibri"/>
              <a:cs typeface="Calibri"/>
              <a:sym typeface="Calibri"/>
            </a:endParaRPr>
          </a:p>
        </p:txBody>
      </p:sp>
      <p:sp>
        <p:nvSpPr>
          <p:cNvPr id="4813" name="Google Shape;4813;p39"/>
          <p:cNvSpPr/>
          <p:nvPr/>
        </p:nvSpPr>
        <p:spPr>
          <a:xfrm>
            <a:off x="209550" y="4305300"/>
            <a:ext cx="918210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nombre@uft.cl</a:t>
            </a:r>
            <a:endParaRPr b="0" i="0" sz="2250" u="none" cap="none" strike="noStrike">
              <a:solidFill>
                <a:srgbClr val="7F7F7F"/>
              </a:solidFill>
              <a:latin typeface="Calibri"/>
              <a:ea typeface="Calibri"/>
              <a:cs typeface="Calibri"/>
              <a:sym typeface="Calibri"/>
            </a:endParaRPr>
          </a:p>
        </p:txBody>
      </p:sp>
      <p:sp>
        <p:nvSpPr>
          <p:cNvPr id="4814" name="Google Shape;4814;p39"/>
          <p:cNvSpPr/>
          <p:nvPr/>
        </p:nvSpPr>
        <p:spPr>
          <a:xfrm>
            <a:off x="209550" y="4629150"/>
            <a:ext cx="918210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finis.cl</a:t>
            </a:r>
            <a:endParaRPr b="0" i="0" sz="2250" u="none" cap="none" strike="noStrike">
              <a:solidFill>
                <a:srgbClr val="7F7F7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0" name="Shape 370"/>
        <p:cNvGrpSpPr/>
        <p:nvPr/>
      </p:nvGrpSpPr>
      <p:grpSpPr>
        <a:xfrm>
          <a:off x="0" y="0"/>
          <a:ext cx="0" cy="0"/>
          <a:chOff x="0" y="0"/>
          <a:chExt cx="0" cy="0"/>
        </a:xfrm>
      </p:grpSpPr>
      <p:sp>
        <p:nvSpPr>
          <p:cNvPr id="371" name="Google Shape;371;p4"/>
          <p:cNvSpPr/>
          <p:nvPr/>
        </p:nvSpPr>
        <p:spPr>
          <a:xfrm>
            <a:off x="0" y="0"/>
            <a:ext cx="9144000" cy="4705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2" name="Google Shape;372;p4"/>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3" name="Google Shape;373;p4"/>
          <p:cNvSpPr/>
          <p:nvPr/>
        </p:nvSpPr>
        <p:spPr>
          <a:xfrm>
            <a:off x="209550" y="190500"/>
            <a:ext cx="2876550" cy="432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4" name="Google Shape;374;p4"/>
          <p:cNvSpPr/>
          <p:nvPr/>
        </p:nvSpPr>
        <p:spPr>
          <a:xfrm>
            <a:off x="3371850" y="190500"/>
            <a:ext cx="5562600" cy="4324350"/>
          </a:xfrm>
          <a:prstGeom prst="roundRect">
            <a:avLst>
              <a:gd fmla="val 3172" name="adj"/>
            </a:avLst>
          </a:prstGeom>
          <a:solidFill>
            <a:srgbClr val="FFFFFF">
              <a:alpha val="14901"/>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 name="Google Shape;375;p4"/>
          <p:cNvSpPr/>
          <p:nvPr/>
        </p:nvSpPr>
        <p:spPr>
          <a:xfrm>
            <a:off x="3695700" y="781050"/>
            <a:ext cx="4914900" cy="1885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6" name="Google Shape;376;p4"/>
          <p:cNvSpPr/>
          <p:nvPr/>
        </p:nvSpPr>
        <p:spPr>
          <a:xfrm>
            <a:off x="3695700" y="7810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7" name="Google Shape;377;p4"/>
          <p:cNvSpPr/>
          <p:nvPr/>
        </p:nvSpPr>
        <p:spPr>
          <a:xfrm>
            <a:off x="3695700" y="9906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8" name="Google Shape;378;p4"/>
          <p:cNvSpPr/>
          <p:nvPr/>
        </p:nvSpPr>
        <p:spPr>
          <a:xfrm>
            <a:off x="3695700" y="12001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9" name="Google Shape;379;p4"/>
          <p:cNvSpPr/>
          <p:nvPr/>
        </p:nvSpPr>
        <p:spPr>
          <a:xfrm>
            <a:off x="3695700" y="14097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0" name="Google Shape;380;p4"/>
          <p:cNvSpPr/>
          <p:nvPr/>
        </p:nvSpPr>
        <p:spPr>
          <a:xfrm>
            <a:off x="3695700" y="16192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1" name="Google Shape;381;p4"/>
          <p:cNvSpPr/>
          <p:nvPr/>
        </p:nvSpPr>
        <p:spPr>
          <a:xfrm>
            <a:off x="3695700" y="18288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2" name="Google Shape;382;p4"/>
          <p:cNvSpPr/>
          <p:nvPr/>
        </p:nvSpPr>
        <p:spPr>
          <a:xfrm>
            <a:off x="3695700" y="20383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4"/>
          <p:cNvSpPr/>
          <p:nvPr/>
        </p:nvSpPr>
        <p:spPr>
          <a:xfrm>
            <a:off x="3695700" y="22479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4" name="Google Shape;384;p4"/>
          <p:cNvSpPr/>
          <p:nvPr/>
        </p:nvSpPr>
        <p:spPr>
          <a:xfrm>
            <a:off x="3695700" y="24574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4"/>
          <p:cNvSpPr/>
          <p:nvPr/>
        </p:nvSpPr>
        <p:spPr>
          <a:xfrm>
            <a:off x="209550" y="190500"/>
            <a:ext cx="28765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6" name="Google Shape;386;p4"/>
          <p:cNvSpPr/>
          <p:nvPr/>
        </p:nvSpPr>
        <p:spPr>
          <a:xfrm>
            <a:off x="209550" y="190500"/>
            <a:ext cx="28765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87" name="Google Shape;387;p4"/>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388" name="Google Shape;388;p4"/>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389" name="Google Shape;389;p4"/>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390" name="Google Shape;390;p4"/>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391" name="Google Shape;391;p4"/>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392" name="Google Shape;392;p4"/>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393" name="Google Shape;393;p4"/>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394" name="Google Shape;394;p4"/>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395" name="Google Shape;395;p4"/>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396" name="Google Shape;396;p4"/>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397" name="Google Shape;397;p4"/>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398" name="Google Shape;398;p4"/>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399" name="Google Shape;399;p4"/>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400" name="Google Shape;400;p4"/>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401" name="Google Shape;401;p4"/>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402" name="Google Shape;402;p4"/>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403" name="Google Shape;403;p4"/>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404" name="Google Shape;404;p4"/>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405" name="Google Shape;405;p4"/>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406" name="Google Shape;406;p4"/>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407" name="Google Shape;407;p4"/>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408" name="Google Shape;408;p4"/>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409" name="Google Shape;409;p4"/>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410" name="Google Shape;410;p4"/>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411" name="Google Shape;411;p4"/>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412" name="Google Shape;412;p4"/>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413" name="Google Shape;413;p4"/>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414" name="Google Shape;414;p4"/>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415" name="Google Shape;415;p4"/>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416" name="Google Shape;416;p4"/>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417" name="Google Shape;417;p4"/>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418" name="Google Shape;418;p4"/>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419" name="Google Shape;419;p4"/>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420" name="Google Shape;420;p4"/>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421" name="Google Shape;421;p4"/>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422" name="Google Shape;422;p4"/>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423" name="Google Shape;423;p4"/>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424" name="Google Shape;424;p4"/>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425" name="Google Shape;425;p4"/>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426" name="Google Shape;426;p4"/>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427" name="Google Shape;427;p4"/>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428" name="Google Shape;428;p4"/>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429" name="Google Shape;429;p4"/>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430" name="Google Shape;430;p4"/>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431" name="Google Shape;431;p4"/>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432" name="Google Shape;432;p4"/>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433" name="Google Shape;433;p4"/>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434" name="Google Shape;434;p4"/>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435" name="Google Shape;435;p4"/>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436" name="Google Shape;436;p4"/>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437" name="Google Shape;437;p4"/>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438" name="Google Shape;438;p4"/>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439" name="Google Shape;439;p4"/>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440" name="Google Shape;440;p4"/>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441" name="Google Shape;441;p4"/>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442" name="Google Shape;442;p4"/>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443" name="Google Shape;443;p4"/>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444" name="Google Shape;444;p4"/>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445" name="Google Shape;445;p4"/>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446" name="Google Shape;446;p4"/>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447" name="Google Shape;447;p4"/>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448" name="Google Shape;448;p4"/>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449" name="Google Shape;449;p4"/>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450" name="Google Shape;450;p4"/>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451" name="Google Shape;451;p4"/>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452" name="Google Shape;452;p4"/>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453" name="Google Shape;453;p4"/>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454" name="Google Shape;454;p4"/>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455" name="Google Shape;455;p4"/>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456" name="Google Shape;456;p4"/>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457" name="Google Shape;457;p4"/>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458" name="Google Shape;458;p4"/>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459" name="Google Shape;459;p4"/>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460" name="Google Shape;460;p4"/>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461" name="Google Shape;461;p4"/>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462" name="Google Shape;462;p4"/>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463" name="Google Shape;463;p4"/>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464" name="Google Shape;464;p4"/>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465" name="Google Shape;465;p4"/>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466" name="Google Shape;466;p4"/>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467" name="Google Shape;467;p4"/>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468" name="Google Shape;468;p4"/>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469" name="Google Shape;469;p4"/>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470" name="Google Shape;470;p4"/>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471" name="Google Shape;471;p4"/>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472" name="Google Shape;472;p4"/>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473" name="Google Shape;473;p4"/>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474" name="Google Shape;474;p4"/>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475" name="Google Shape;475;p4"/>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476" name="Google Shape;476;p4"/>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477" name="Google Shape;477;p4"/>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478" name="Google Shape;478;p4"/>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479" name="Google Shape;479;p4"/>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480" name="Google Shape;480;p4"/>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481" name="Google Shape;481;p4"/>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482" name="Google Shape;482;p4"/>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483" name="Google Shape;483;p4"/>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484" name="Google Shape;484;p4"/>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485" name="Google Shape;485;p4"/>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486" name="Google Shape;486;p4"/>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487" name="Google Shape;487;p4"/>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488" name="Google Shape;488;p4"/>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489" name="Google Shape;489;p4"/>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490" name="Google Shape;490;p4"/>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491" name="Google Shape;491;p4"/>
          <p:cNvSpPr/>
          <p:nvPr/>
        </p:nvSpPr>
        <p:spPr>
          <a:xfrm>
            <a:off x="3695700" y="381000"/>
            <a:ext cx="53721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Contenidos</a:t>
            </a:r>
            <a:endParaRPr b="0" i="0" sz="1350" u="none" cap="none" strike="noStrike">
              <a:solidFill>
                <a:schemeClr val="dk1"/>
              </a:solidFill>
              <a:latin typeface="Helvetica Neue"/>
              <a:ea typeface="Helvetica Neue"/>
              <a:cs typeface="Helvetica Neue"/>
              <a:sym typeface="Helvetica Neue"/>
            </a:endParaRPr>
          </a:p>
        </p:txBody>
      </p:sp>
      <p:sp>
        <p:nvSpPr>
          <p:cNvPr id="492" name="Google Shape;492;p4"/>
          <p:cNvSpPr/>
          <p:nvPr/>
        </p:nvSpPr>
        <p:spPr>
          <a:xfrm>
            <a:off x="3695700" y="24574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493" name="Google Shape;493;p4"/>
          <p:cNvSpPr/>
          <p:nvPr/>
        </p:nvSpPr>
        <p:spPr>
          <a:xfrm>
            <a:off x="8420100" y="24574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15</a:t>
            </a:r>
            <a:endParaRPr b="0" i="0" sz="1350" u="none" cap="none" strike="noStrike">
              <a:solidFill>
                <a:schemeClr val="dk1"/>
              </a:solidFill>
              <a:latin typeface="Calibri"/>
              <a:ea typeface="Calibri"/>
              <a:cs typeface="Calibri"/>
              <a:sym typeface="Calibri"/>
            </a:endParaRPr>
          </a:p>
        </p:txBody>
      </p:sp>
      <p:sp>
        <p:nvSpPr>
          <p:cNvPr id="494" name="Google Shape;494;p4"/>
          <p:cNvSpPr/>
          <p:nvPr/>
        </p:nvSpPr>
        <p:spPr>
          <a:xfrm>
            <a:off x="3695700" y="22479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495" name="Google Shape;495;p4"/>
          <p:cNvSpPr/>
          <p:nvPr/>
        </p:nvSpPr>
        <p:spPr>
          <a:xfrm>
            <a:off x="8420100" y="22479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14</a:t>
            </a:r>
            <a:endParaRPr b="0" i="0" sz="1350" u="none" cap="none" strike="noStrike">
              <a:solidFill>
                <a:schemeClr val="dk1"/>
              </a:solidFill>
              <a:latin typeface="Calibri"/>
              <a:ea typeface="Calibri"/>
              <a:cs typeface="Calibri"/>
              <a:sym typeface="Calibri"/>
            </a:endParaRPr>
          </a:p>
        </p:txBody>
      </p:sp>
      <p:sp>
        <p:nvSpPr>
          <p:cNvPr id="496" name="Google Shape;496;p4"/>
          <p:cNvSpPr/>
          <p:nvPr/>
        </p:nvSpPr>
        <p:spPr>
          <a:xfrm>
            <a:off x="3695700" y="20383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497" name="Google Shape;497;p4"/>
          <p:cNvSpPr/>
          <p:nvPr/>
        </p:nvSpPr>
        <p:spPr>
          <a:xfrm>
            <a:off x="8420100" y="20383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13</a:t>
            </a:r>
            <a:endParaRPr b="0" i="0" sz="1350" u="none" cap="none" strike="noStrike">
              <a:solidFill>
                <a:schemeClr val="dk1"/>
              </a:solidFill>
              <a:latin typeface="Calibri"/>
              <a:ea typeface="Calibri"/>
              <a:cs typeface="Calibri"/>
              <a:sym typeface="Calibri"/>
            </a:endParaRPr>
          </a:p>
        </p:txBody>
      </p:sp>
      <p:sp>
        <p:nvSpPr>
          <p:cNvPr id="498" name="Google Shape;498;p4"/>
          <p:cNvSpPr/>
          <p:nvPr/>
        </p:nvSpPr>
        <p:spPr>
          <a:xfrm>
            <a:off x="3695700" y="18288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499" name="Google Shape;499;p4"/>
          <p:cNvSpPr/>
          <p:nvPr/>
        </p:nvSpPr>
        <p:spPr>
          <a:xfrm>
            <a:off x="8420100" y="18288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12</a:t>
            </a:r>
            <a:endParaRPr b="0" i="0" sz="1350" u="none" cap="none" strike="noStrike">
              <a:solidFill>
                <a:schemeClr val="dk1"/>
              </a:solidFill>
              <a:latin typeface="Calibri"/>
              <a:ea typeface="Calibri"/>
              <a:cs typeface="Calibri"/>
              <a:sym typeface="Calibri"/>
            </a:endParaRPr>
          </a:p>
        </p:txBody>
      </p:sp>
      <p:sp>
        <p:nvSpPr>
          <p:cNvPr id="500" name="Google Shape;500;p4"/>
          <p:cNvSpPr/>
          <p:nvPr/>
        </p:nvSpPr>
        <p:spPr>
          <a:xfrm>
            <a:off x="3695700" y="16192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501" name="Google Shape;501;p4"/>
          <p:cNvSpPr/>
          <p:nvPr/>
        </p:nvSpPr>
        <p:spPr>
          <a:xfrm>
            <a:off x="8420100" y="16192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11</a:t>
            </a:r>
            <a:endParaRPr b="0" i="0" sz="1350" u="none" cap="none" strike="noStrike">
              <a:solidFill>
                <a:schemeClr val="dk1"/>
              </a:solidFill>
              <a:latin typeface="Calibri"/>
              <a:ea typeface="Calibri"/>
              <a:cs typeface="Calibri"/>
              <a:sym typeface="Calibri"/>
            </a:endParaRPr>
          </a:p>
        </p:txBody>
      </p:sp>
      <p:sp>
        <p:nvSpPr>
          <p:cNvPr id="502" name="Google Shape;502;p4"/>
          <p:cNvSpPr/>
          <p:nvPr/>
        </p:nvSpPr>
        <p:spPr>
          <a:xfrm>
            <a:off x="3695700" y="14097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503" name="Google Shape;503;p4"/>
          <p:cNvSpPr/>
          <p:nvPr/>
        </p:nvSpPr>
        <p:spPr>
          <a:xfrm>
            <a:off x="8420100" y="14097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10</a:t>
            </a:r>
            <a:endParaRPr b="0" i="0" sz="1350" u="none" cap="none" strike="noStrike">
              <a:solidFill>
                <a:schemeClr val="dk1"/>
              </a:solidFill>
              <a:latin typeface="Calibri"/>
              <a:ea typeface="Calibri"/>
              <a:cs typeface="Calibri"/>
              <a:sym typeface="Calibri"/>
            </a:endParaRPr>
          </a:p>
        </p:txBody>
      </p:sp>
      <p:sp>
        <p:nvSpPr>
          <p:cNvPr id="504" name="Google Shape;504;p4"/>
          <p:cNvSpPr/>
          <p:nvPr/>
        </p:nvSpPr>
        <p:spPr>
          <a:xfrm>
            <a:off x="3695700" y="120015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505" name="Google Shape;505;p4"/>
          <p:cNvSpPr/>
          <p:nvPr/>
        </p:nvSpPr>
        <p:spPr>
          <a:xfrm>
            <a:off x="8510588" y="120015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9</a:t>
            </a:r>
            <a:endParaRPr b="0" i="0" sz="1350" u="none" cap="none" strike="noStrike">
              <a:solidFill>
                <a:schemeClr val="dk1"/>
              </a:solidFill>
              <a:latin typeface="Calibri"/>
              <a:ea typeface="Calibri"/>
              <a:cs typeface="Calibri"/>
              <a:sym typeface="Calibri"/>
            </a:endParaRPr>
          </a:p>
        </p:txBody>
      </p:sp>
      <p:sp>
        <p:nvSpPr>
          <p:cNvPr id="506" name="Google Shape;506;p4"/>
          <p:cNvSpPr/>
          <p:nvPr/>
        </p:nvSpPr>
        <p:spPr>
          <a:xfrm>
            <a:off x="3695700" y="99060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507" name="Google Shape;507;p4"/>
          <p:cNvSpPr/>
          <p:nvPr/>
        </p:nvSpPr>
        <p:spPr>
          <a:xfrm>
            <a:off x="8510588" y="99060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8</a:t>
            </a:r>
            <a:endParaRPr b="0" i="0" sz="1350" u="none" cap="none" strike="noStrike">
              <a:solidFill>
                <a:schemeClr val="dk1"/>
              </a:solidFill>
              <a:latin typeface="Calibri"/>
              <a:ea typeface="Calibri"/>
              <a:cs typeface="Calibri"/>
              <a:sym typeface="Calibri"/>
            </a:endParaRPr>
          </a:p>
        </p:txBody>
      </p:sp>
      <p:sp>
        <p:nvSpPr>
          <p:cNvPr id="508" name="Google Shape;508;p4"/>
          <p:cNvSpPr/>
          <p:nvPr/>
        </p:nvSpPr>
        <p:spPr>
          <a:xfrm>
            <a:off x="3695700" y="78105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509" name="Google Shape;509;p4"/>
          <p:cNvSpPr/>
          <p:nvPr/>
        </p:nvSpPr>
        <p:spPr>
          <a:xfrm>
            <a:off x="8510588" y="78105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7</a:t>
            </a:r>
            <a:endParaRPr b="0" i="0" sz="1350" u="none" cap="none" strike="noStrike">
              <a:solidFill>
                <a:schemeClr val="dk1"/>
              </a:solidFill>
              <a:latin typeface="Calibri"/>
              <a:ea typeface="Calibri"/>
              <a:cs typeface="Calibri"/>
              <a:sym typeface="Calibri"/>
            </a:endParaRPr>
          </a:p>
        </p:txBody>
      </p:sp>
      <p:sp>
        <p:nvSpPr>
          <p:cNvPr id="510" name="Google Shape;510;p4"/>
          <p:cNvSpPr/>
          <p:nvPr/>
        </p:nvSpPr>
        <p:spPr>
          <a:xfrm>
            <a:off x="209550" y="747754"/>
            <a:ext cx="2876700" cy="37671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lt1"/>
              </a:solidFil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lt1"/>
                </a:solidFill>
              </a:rPr>
              <a:t>Con los dos textos, el giro más natural es este: </a:t>
            </a:r>
            <a:r>
              <a:rPr b="1" lang="en-US" sz="1100">
                <a:solidFill>
                  <a:schemeClr val="lt1"/>
                </a:solidFill>
              </a:rPr>
              <a:t>dejar de presentar a Diagrama solo como una revista de arte</a:t>
            </a:r>
            <a:r>
              <a:rPr lang="en-US" sz="1100">
                <a:solidFill>
                  <a:schemeClr val="lt1"/>
                </a:solidFill>
              </a:rPr>
              <a:t> y </a:t>
            </a:r>
            <a:r>
              <a:rPr b="1" lang="en-US" sz="1100">
                <a:solidFill>
                  <a:schemeClr val="lt1"/>
                </a:solidFill>
              </a:rPr>
              <a:t>reposicionarla como una plataforma editorial de extensión cultural</a:t>
            </a:r>
            <a:r>
              <a:rPr lang="en-US" sz="1100">
                <a:solidFill>
                  <a:schemeClr val="lt1"/>
                </a:solidFill>
              </a:rPr>
              <a:t>, que proyecta hacia la sociedad el conocimiento, la creación y la reflexión crítica que surgen desde la Facultad de Artes. Ese enfoque está muy respaldado por la fundamentación: Diagrama no se define como un simple soporte informativo, sino como una instancia de creación donde convergen múltiples voces, reconociendo a las prácticas artísticas como generadoras de conocimiento y tendiendo puentes entre el campo artístico, el medio académico y la sociedad.</a:t>
            </a:r>
            <a:endParaRPr sz="11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Además, la nota actual ya contiene buenos insumos para ese reposicionamiento: destaca el carácter transdisciplinario de la revista, su vocación de diálogo entre arte y academia, su lectura no lineal, su vínculo con temas contingentes y su capacidad de acercar el arte a la sociedad. Lo que falta es que </a:t>
            </a:r>
            <a:r>
              <a:rPr b="1" lang="en-US" sz="1100">
                <a:solidFill>
                  <a:schemeClr val="dk1"/>
                </a:solidFill>
              </a:rPr>
              <a:t>todo eso aparezca subordinado a una idea institucional más clara</a:t>
            </a:r>
            <a:r>
              <a:rPr lang="en-US" sz="1100">
                <a:solidFill>
                  <a:schemeClr val="dk1"/>
                </a:solidFill>
              </a:rPr>
              <a:t>: que la Universidad entiende las artes y la cultura como parte de su presencia pública y de su contribución al bien común.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Te propongo este ajuste de enfoque:</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Nuevo ángulo editorial</a:t>
            </a:r>
            <a:br>
              <a:rPr b="1" lang="en-US" sz="1100">
                <a:solidFill>
                  <a:schemeClr val="dk1"/>
                </a:solidFill>
              </a:rPr>
            </a:br>
            <a:r>
              <a:rPr lang="en-US" sz="1100">
                <a:solidFill>
                  <a:schemeClr val="dk1"/>
                </a:solidFill>
              </a:rPr>
              <a:t> Diagrama como </a:t>
            </a:r>
            <a:r>
              <a:rPr b="1" lang="en-US" sz="1100">
                <a:solidFill>
                  <a:schemeClr val="dk1"/>
                </a:solidFill>
              </a:rPr>
              <a:t>plataforma de extensión cultural</a:t>
            </a:r>
            <a:r>
              <a:rPr lang="en-US" sz="1100">
                <a:solidFill>
                  <a:schemeClr val="dk1"/>
                </a:solidFill>
              </a:rPr>
              <a:t> de la Facultad de Artes, que proyecta el pensamiento, la creación y la investigación artística hacia la conversación pública.</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Qué conviene relevar más</a:t>
            </a:r>
            <a:endParaRPr b="1" sz="11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que la revista </a:t>
            </a:r>
            <a:r>
              <a:rPr b="1" lang="en-US" sz="1100">
                <a:solidFill>
                  <a:schemeClr val="dk1"/>
                </a:solidFill>
              </a:rPr>
              <a:t>proyecta el quehacer artístico e intelectual</a:t>
            </a:r>
            <a:r>
              <a:rPr lang="en-US" sz="1100">
                <a:solidFill>
                  <a:schemeClr val="dk1"/>
                </a:solidFill>
              </a:rPr>
              <a:t> de la Universidad hacia nuevos públicos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que funciona como </a:t>
            </a:r>
            <a:r>
              <a:rPr b="1" lang="en-US" sz="1100">
                <a:solidFill>
                  <a:schemeClr val="dk1"/>
                </a:solidFill>
              </a:rPr>
              <a:t>puente entre creación, reflexión crítica y sociedad</a:t>
            </a:r>
            <a:endParaRPr b="1"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que expresa el lugar de las artes y la cultura en la Universidad como espacios de conocimiento, diálogo y presencia pública</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que su valor no está solo en el contenido de cada número, sino en su condición de </a:t>
            </a:r>
            <a:r>
              <a:rPr b="1" lang="en-US" sz="1100">
                <a:solidFill>
                  <a:schemeClr val="dk1"/>
                </a:solidFill>
              </a:rPr>
              <a:t>dispositivo editorial de circulación cultural</a:t>
            </a:r>
            <a:endParaRPr b="1" sz="1100">
              <a:solidFill>
                <a:schemeClr val="dk1"/>
              </a:solidFill>
            </a:endParaRPr>
          </a:p>
          <a:p>
            <a:pPr indent="0" lvl="0" marL="0" marR="0" rtl="0" algn="l">
              <a:lnSpc>
                <a:spcPct val="133333"/>
              </a:lnSpc>
              <a:spcBef>
                <a:spcPts val="1200"/>
              </a:spcBef>
              <a:spcAft>
                <a:spcPts val="0"/>
              </a:spcAft>
              <a:buClr>
                <a:srgbClr val="7F7F7F"/>
              </a:buClr>
              <a:buSzPts val="900"/>
              <a:buFont typeface="Helvetica Neue"/>
              <a:buNone/>
            </a:pPr>
            <a:r>
              <a:t/>
            </a:r>
            <a:endParaRPr sz="900">
              <a:solidFill>
                <a:srgbClr val="7F7F7F"/>
              </a:solidFill>
              <a:latin typeface="Helvetica Neue"/>
              <a:ea typeface="Helvetica Neue"/>
              <a:cs typeface="Helvetica Neue"/>
              <a:sym typeface="Helvetica Neue"/>
            </a:endParaRPr>
          </a:p>
        </p:txBody>
      </p:sp>
      <p:sp>
        <p:nvSpPr>
          <p:cNvPr id="511" name="Google Shape;511;p4"/>
          <p:cNvSpPr/>
          <p:nvPr/>
        </p:nvSpPr>
        <p:spPr>
          <a:xfrm>
            <a:off x="219075" y="190500"/>
            <a:ext cx="3314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512" name="Google Shape;512;p4"/>
          <p:cNvSpPr/>
          <p:nvPr/>
        </p:nvSpPr>
        <p:spPr>
          <a:xfrm>
            <a:off x="219075" y="381000"/>
            <a:ext cx="3314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Tabla de contenidos</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7" name="Shape 517"/>
        <p:cNvGrpSpPr/>
        <p:nvPr/>
      </p:nvGrpSpPr>
      <p:grpSpPr>
        <a:xfrm>
          <a:off x="0" y="0"/>
          <a:ext cx="0" cy="0"/>
          <a:chOff x="0" y="0"/>
          <a:chExt cx="0" cy="0"/>
        </a:xfrm>
      </p:grpSpPr>
      <p:sp>
        <p:nvSpPr>
          <p:cNvPr id="518" name="Google Shape;518;p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9" name="Google Shape;519;p5"/>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0" name="Google Shape;520;p5"/>
          <p:cNvSpPr/>
          <p:nvPr/>
        </p:nvSpPr>
        <p:spPr>
          <a:xfrm>
            <a:off x="209550" y="190500"/>
            <a:ext cx="27241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1" name="Google Shape;521;p5"/>
          <p:cNvSpPr/>
          <p:nvPr/>
        </p:nvSpPr>
        <p:spPr>
          <a:xfrm>
            <a:off x="3219450" y="190500"/>
            <a:ext cx="5715000" cy="4743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2" name="Google Shape;522;p5"/>
          <p:cNvSpPr/>
          <p:nvPr/>
        </p:nvSpPr>
        <p:spPr>
          <a:xfrm>
            <a:off x="3267075" y="19050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3" name="Google Shape;523;p5"/>
          <p:cNvSpPr/>
          <p:nvPr/>
        </p:nvSpPr>
        <p:spPr>
          <a:xfrm>
            <a:off x="3267075" y="184785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4" name="Google Shape;524;p5"/>
          <p:cNvSpPr/>
          <p:nvPr/>
        </p:nvSpPr>
        <p:spPr>
          <a:xfrm>
            <a:off x="3267075" y="350520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5" name="Google Shape;525;p5"/>
          <p:cNvSpPr/>
          <p:nvPr/>
        </p:nvSpPr>
        <p:spPr>
          <a:xfrm>
            <a:off x="3267075" y="35052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6" name="Google Shape;526;p5"/>
          <p:cNvSpPr/>
          <p:nvPr/>
        </p:nvSpPr>
        <p:spPr>
          <a:xfrm>
            <a:off x="6124575" y="35052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7" name="Google Shape;527;p5"/>
          <p:cNvSpPr/>
          <p:nvPr/>
        </p:nvSpPr>
        <p:spPr>
          <a:xfrm>
            <a:off x="6124575" y="35052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8" name="Google Shape;528;p5"/>
          <p:cNvSpPr/>
          <p:nvPr/>
        </p:nvSpPr>
        <p:spPr>
          <a:xfrm>
            <a:off x="6124575" y="38862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9" name="Google Shape;529;p5"/>
          <p:cNvSpPr/>
          <p:nvPr/>
        </p:nvSpPr>
        <p:spPr>
          <a:xfrm>
            <a:off x="6562725" y="38862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0" name="Google Shape;530;p5"/>
          <p:cNvSpPr/>
          <p:nvPr/>
        </p:nvSpPr>
        <p:spPr>
          <a:xfrm>
            <a:off x="6562725" y="40957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1" name="Google Shape;531;p5"/>
          <p:cNvSpPr/>
          <p:nvPr/>
        </p:nvSpPr>
        <p:spPr>
          <a:xfrm>
            <a:off x="6562725" y="43053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2" name="Google Shape;532;p5"/>
          <p:cNvSpPr/>
          <p:nvPr/>
        </p:nvSpPr>
        <p:spPr>
          <a:xfrm>
            <a:off x="6562725" y="4514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3" name="Google Shape;533;p5"/>
          <p:cNvSpPr/>
          <p:nvPr/>
        </p:nvSpPr>
        <p:spPr>
          <a:xfrm>
            <a:off x="6562725" y="4724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4" name="Google Shape;534;p5"/>
          <p:cNvSpPr/>
          <p:nvPr/>
        </p:nvSpPr>
        <p:spPr>
          <a:xfrm>
            <a:off x="3267075" y="35052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5" name="Google Shape;535;p5"/>
          <p:cNvSpPr/>
          <p:nvPr/>
        </p:nvSpPr>
        <p:spPr>
          <a:xfrm>
            <a:off x="3267075" y="38862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6" name="Google Shape;536;p5"/>
          <p:cNvSpPr/>
          <p:nvPr/>
        </p:nvSpPr>
        <p:spPr>
          <a:xfrm>
            <a:off x="3705225" y="38862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7" name="Google Shape;537;p5"/>
          <p:cNvSpPr/>
          <p:nvPr/>
        </p:nvSpPr>
        <p:spPr>
          <a:xfrm>
            <a:off x="3705225" y="40957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8" name="Google Shape;538;p5"/>
          <p:cNvSpPr/>
          <p:nvPr/>
        </p:nvSpPr>
        <p:spPr>
          <a:xfrm>
            <a:off x="3705225" y="43053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9" name="Google Shape;539;p5"/>
          <p:cNvSpPr/>
          <p:nvPr/>
        </p:nvSpPr>
        <p:spPr>
          <a:xfrm>
            <a:off x="3705225" y="4514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0" name="Google Shape;540;p5"/>
          <p:cNvSpPr/>
          <p:nvPr/>
        </p:nvSpPr>
        <p:spPr>
          <a:xfrm>
            <a:off x="3705225" y="4724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1" name="Google Shape;541;p5"/>
          <p:cNvSpPr/>
          <p:nvPr/>
        </p:nvSpPr>
        <p:spPr>
          <a:xfrm>
            <a:off x="3267075" y="184785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2" name="Google Shape;542;p5"/>
          <p:cNvSpPr/>
          <p:nvPr/>
        </p:nvSpPr>
        <p:spPr>
          <a:xfrm>
            <a:off x="6124575" y="184785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3" name="Google Shape;543;p5"/>
          <p:cNvSpPr/>
          <p:nvPr/>
        </p:nvSpPr>
        <p:spPr>
          <a:xfrm>
            <a:off x="6124575" y="184785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4" name="Google Shape;544;p5"/>
          <p:cNvSpPr/>
          <p:nvPr/>
        </p:nvSpPr>
        <p:spPr>
          <a:xfrm>
            <a:off x="6124575" y="222885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5" name="Google Shape;545;p5"/>
          <p:cNvSpPr/>
          <p:nvPr/>
        </p:nvSpPr>
        <p:spPr>
          <a:xfrm>
            <a:off x="6562725" y="2228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6" name="Google Shape;546;p5"/>
          <p:cNvSpPr/>
          <p:nvPr/>
        </p:nvSpPr>
        <p:spPr>
          <a:xfrm>
            <a:off x="6562725" y="2438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7" name="Google Shape;547;p5"/>
          <p:cNvSpPr/>
          <p:nvPr/>
        </p:nvSpPr>
        <p:spPr>
          <a:xfrm>
            <a:off x="6562725" y="26479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8" name="Google Shape;548;p5"/>
          <p:cNvSpPr/>
          <p:nvPr/>
        </p:nvSpPr>
        <p:spPr>
          <a:xfrm>
            <a:off x="6562725" y="2857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9" name="Google Shape;549;p5"/>
          <p:cNvSpPr/>
          <p:nvPr/>
        </p:nvSpPr>
        <p:spPr>
          <a:xfrm>
            <a:off x="6562725" y="3067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0" name="Google Shape;550;p5"/>
          <p:cNvSpPr/>
          <p:nvPr/>
        </p:nvSpPr>
        <p:spPr>
          <a:xfrm>
            <a:off x="3267075" y="184785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1" name="Google Shape;551;p5"/>
          <p:cNvSpPr/>
          <p:nvPr/>
        </p:nvSpPr>
        <p:spPr>
          <a:xfrm>
            <a:off x="3267075" y="222885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2" name="Google Shape;552;p5"/>
          <p:cNvSpPr/>
          <p:nvPr/>
        </p:nvSpPr>
        <p:spPr>
          <a:xfrm>
            <a:off x="3705225" y="2228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3" name="Google Shape;553;p5"/>
          <p:cNvSpPr/>
          <p:nvPr/>
        </p:nvSpPr>
        <p:spPr>
          <a:xfrm>
            <a:off x="3705225" y="2438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4" name="Google Shape;554;p5"/>
          <p:cNvSpPr/>
          <p:nvPr/>
        </p:nvSpPr>
        <p:spPr>
          <a:xfrm>
            <a:off x="3705225" y="26479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5" name="Google Shape;555;p5"/>
          <p:cNvSpPr/>
          <p:nvPr/>
        </p:nvSpPr>
        <p:spPr>
          <a:xfrm>
            <a:off x="3705225" y="2857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6" name="Google Shape;556;p5"/>
          <p:cNvSpPr/>
          <p:nvPr/>
        </p:nvSpPr>
        <p:spPr>
          <a:xfrm>
            <a:off x="3705225" y="3067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7" name="Google Shape;557;p5"/>
          <p:cNvSpPr/>
          <p:nvPr/>
        </p:nvSpPr>
        <p:spPr>
          <a:xfrm>
            <a:off x="3267075" y="1905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8" name="Google Shape;558;p5"/>
          <p:cNvSpPr/>
          <p:nvPr/>
        </p:nvSpPr>
        <p:spPr>
          <a:xfrm>
            <a:off x="6124575" y="1905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9" name="Google Shape;559;p5"/>
          <p:cNvSpPr/>
          <p:nvPr/>
        </p:nvSpPr>
        <p:spPr>
          <a:xfrm>
            <a:off x="6124575" y="1905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0" name="Google Shape;560;p5"/>
          <p:cNvSpPr/>
          <p:nvPr/>
        </p:nvSpPr>
        <p:spPr>
          <a:xfrm>
            <a:off x="6124575" y="5715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1" name="Google Shape;561;p5"/>
          <p:cNvSpPr/>
          <p:nvPr/>
        </p:nvSpPr>
        <p:spPr>
          <a:xfrm>
            <a:off x="6562725" y="571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2" name="Google Shape;562;p5"/>
          <p:cNvSpPr/>
          <p:nvPr/>
        </p:nvSpPr>
        <p:spPr>
          <a:xfrm>
            <a:off x="6562725" y="781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3" name="Google Shape;563;p5"/>
          <p:cNvSpPr/>
          <p:nvPr/>
        </p:nvSpPr>
        <p:spPr>
          <a:xfrm>
            <a:off x="6562725" y="9906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4" name="Google Shape;564;p5"/>
          <p:cNvSpPr/>
          <p:nvPr/>
        </p:nvSpPr>
        <p:spPr>
          <a:xfrm>
            <a:off x="6562725" y="12001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5" name="Google Shape;565;p5"/>
          <p:cNvSpPr/>
          <p:nvPr/>
        </p:nvSpPr>
        <p:spPr>
          <a:xfrm>
            <a:off x="6562725" y="14097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6" name="Google Shape;566;p5"/>
          <p:cNvSpPr/>
          <p:nvPr/>
        </p:nvSpPr>
        <p:spPr>
          <a:xfrm>
            <a:off x="3267075" y="1905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7" name="Google Shape;567;p5"/>
          <p:cNvSpPr/>
          <p:nvPr/>
        </p:nvSpPr>
        <p:spPr>
          <a:xfrm>
            <a:off x="3267075" y="5715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8" name="Google Shape;568;p5"/>
          <p:cNvSpPr/>
          <p:nvPr/>
        </p:nvSpPr>
        <p:spPr>
          <a:xfrm>
            <a:off x="3705225" y="571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9" name="Google Shape;569;p5"/>
          <p:cNvSpPr/>
          <p:nvPr/>
        </p:nvSpPr>
        <p:spPr>
          <a:xfrm>
            <a:off x="3705225" y="781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0" name="Google Shape;570;p5"/>
          <p:cNvSpPr/>
          <p:nvPr/>
        </p:nvSpPr>
        <p:spPr>
          <a:xfrm>
            <a:off x="3705225" y="9906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1" name="Google Shape;571;p5"/>
          <p:cNvSpPr/>
          <p:nvPr/>
        </p:nvSpPr>
        <p:spPr>
          <a:xfrm>
            <a:off x="3705225" y="12001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2" name="Google Shape;572;p5"/>
          <p:cNvSpPr/>
          <p:nvPr/>
        </p:nvSpPr>
        <p:spPr>
          <a:xfrm>
            <a:off x="3705225" y="14097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3" name="Google Shape;573;p5"/>
          <p:cNvSpPr/>
          <p:nvPr/>
        </p:nvSpPr>
        <p:spPr>
          <a:xfrm>
            <a:off x="209550" y="190500"/>
            <a:ext cx="27241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574" name="Google Shape;574;p5"/>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575" name="Google Shape;575;p5"/>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576" name="Google Shape;576;p5"/>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577" name="Google Shape;577;p5"/>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578" name="Google Shape;578;p5"/>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579" name="Google Shape;579;p5"/>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580" name="Google Shape;580;p5"/>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581" name="Google Shape;581;p5"/>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582" name="Google Shape;582;p5"/>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583" name="Google Shape;583;p5"/>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584" name="Google Shape;584;p5"/>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585" name="Google Shape;585;p5"/>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586" name="Google Shape;586;p5"/>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587" name="Google Shape;587;p5"/>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588" name="Google Shape;588;p5"/>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589" name="Google Shape;589;p5"/>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590" name="Google Shape;590;p5"/>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591" name="Google Shape;591;p5"/>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592" name="Google Shape;592;p5"/>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593" name="Google Shape;593;p5"/>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594" name="Google Shape;594;p5"/>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595" name="Google Shape;595;p5"/>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596" name="Google Shape;596;p5"/>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597" name="Google Shape;597;p5"/>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598" name="Google Shape;598;p5"/>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599" name="Google Shape;599;p5"/>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600" name="Google Shape;600;p5"/>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601" name="Google Shape;601;p5"/>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602" name="Google Shape;602;p5"/>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603" name="Google Shape;603;p5"/>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604" name="Google Shape;604;p5"/>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605" name="Google Shape;605;p5"/>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606" name="Google Shape;606;p5"/>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607" name="Google Shape;607;p5"/>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608" name="Google Shape;608;p5"/>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609" name="Google Shape;609;p5"/>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610" name="Google Shape;610;p5"/>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611" name="Google Shape;611;p5"/>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612" name="Google Shape;612;p5"/>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613" name="Google Shape;613;p5"/>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614" name="Google Shape;614;p5"/>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615" name="Google Shape;615;p5"/>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616" name="Google Shape;616;p5"/>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617" name="Google Shape;617;p5"/>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618" name="Google Shape;618;p5"/>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619" name="Google Shape;619;p5"/>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620" name="Google Shape;620;p5"/>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621" name="Google Shape;621;p5"/>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622" name="Google Shape;622;p5"/>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623" name="Google Shape;623;p5"/>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624" name="Google Shape;624;p5"/>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625" name="Google Shape;625;p5"/>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626" name="Google Shape;626;p5"/>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627" name="Google Shape;627;p5"/>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628" name="Google Shape;628;p5"/>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629" name="Google Shape;629;p5"/>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630" name="Google Shape;630;p5"/>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631" name="Google Shape;631;p5"/>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632" name="Google Shape;632;p5"/>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633" name="Google Shape;633;p5"/>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634" name="Google Shape;634;p5"/>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635" name="Google Shape;635;p5"/>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636" name="Google Shape;636;p5"/>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637" name="Google Shape;637;p5"/>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638" name="Google Shape;638;p5"/>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639" name="Google Shape;639;p5"/>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640" name="Google Shape;640;p5"/>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641" name="Google Shape;641;p5"/>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642" name="Google Shape;642;p5"/>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643" name="Google Shape;643;p5"/>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644" name="Google Shape;644;p5"/>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645" name="Google Shape;645;p5"/>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646" name="Google Shape;646;p5"/>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647" name="Google Shape;647;p5"/>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648" name="Google Shape;648;p5"/>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649" name="Google Shape;649;p5"/>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650" name="Google Shape;650;p5"/>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651" name="Google Shape;651;p5"/>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652" name="Google Shape;652;p5"/>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653" name="Google Shape;653;p5"/>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654" name="Google Shape;654;p5"/>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655" name="Google Shape;655;p5"/>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656" name="Google Shape;656;p5"/>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657" name="Google Shape;657;p5"/>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658" name="Google Shape;658;p5"/>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659" name="Google Shape;659;p5"/>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660" name="Google Shape;660;p5"/>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661" name="Google Shape;661;p5"/>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662" name="Google Shape;662;p5"/>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663" name="Google Shape;663;p5"/>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664" name="Google Shape;664;p5"/>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665" name="Google Shape;665;p5"/>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666" name="Google Shape;666;p5"/>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667" name="Google Shape;667;p5"/>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668" name="Google Shape;668;p5"/>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669" name="Google Shape;669;p5"/>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670" name="Google Shape;670;p5"/>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671" name="Google Shape;671;p5"/>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672" name="Google Shape;672;p5"/>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673" name="Google Shape;673;p5"/>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674" name="Google Shape;674;p5"/>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675" name="Google Shape;675;p5"/>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676" name="Google Shape;676;p5"/>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677" name="Google Shape;677;p5"/>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678" name="Google Shape;678;p5"/>
          <p:cNvSpPr/>
          <p:nvPr/>
        </p:nvSpPr>
        <p:spPr>
          <a:xfrm>
            <a:off x="6562725" y="4724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79" name="Google Shape;679;p5"/>
          <p:cNvSpPr/>
          <p:nvPr/>
        </p:nvSpPr>
        <p:spPr>
          <a:xfrm>
            <a:off x="6562725" y="4514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0" name="Google Shape;680;p5"/>
          <p:cNvSpPr/>
          <p:nvPr/>
        </p:nvSpPr>
        <p:spPr>
          <a:xfrm>
            <a:off x="6562725" y="43053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1" name="Google Shape;681;p5"/>
          <p:cNvSpPr/>
          <p:nvPr/>
        </p:nvSpPr>
        <p:spPr>
          <a:xfrm>
            <a:off x="6562725" y="40957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2" name="Google Shape;682;p5"/>
          <p:cNvSpPr/>
          <p:nvPr/>
        </p:nvSpPr>
        <p:spPr>
          <a:xfrm>
            <a:off x="6562725" y="38862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3" name="Google Shape;683;p5"/>
          <p:cNvSpPr/>
          <p:nvPr/>
        </p:nvSpPr>
        <p:spPr>
          <a:xfrm>
            <a:off x="6124575" y="35052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06</a:t>
            </a:r>
            <a:endParaRPr b="0" i="0" sz="1350" u="none" cap="none" strike="noStrike">
              <a:solidFill>
                <a:srgbClr val="7F7F7F"/>
              </a:solidFill>
              <a:latin typeface="Calibri"/>
              <a:ea typeface="Calibri"/>
              <a:cs typeface="Calibri"/>
              <a:sym typeface="Calibri"/>
            </a:endParaRPr>
          </a:p>
        </p:txBody>
      </p:sp>
      <p:sp>
        <p:nvSpPr>
          <p:cNvPr id="684" name="Google Shape;684;p5"/>
          <p:cNvSpPr/>
          <p:nvPr/>
        </p:nvSpPr>
        <p:spPr>
          <a:xfrm>
            <a:off x="6353175" y="35052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685" name="Google Shape;685;p5"/>
          <p:cNvSpPr/>
          <p:nvPr/>
        </p:nvSpPr>
        <p:spPr>
          <a:xfrm>
            <a:off x="3705225" y="4724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6" name="Google Shape;686;p5"/>
          <p:cNvSpPr/>
          <p:nvPr/>
        </p:nvSpPr>
        <p:spPr>
          <a:xfrm>
            <a:off x="3705225" y="4514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7" name="Google Shape;687;p5"/>
          <p:cNvSpPr/>
          <p:nvPr/>
        </p:nvSpPr>
        <p:spPr>
          <a:xfrm>
            <a:off x="3705225" y="43053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8" name="Google Shape;688;p5"/>
          <p:cNvSpPr/>
          <p:nvPr/>
        </p:nvSpPr>
        <p:spPr>
          <a:xfrm>
            <a:off x="3705225" y="40957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89" name="Google Shape;689;p5"/>
          <p:cNvSpPr/>
          <p:nvPr/>
        </p:nvSpPr>
        <p:spPr>
          <a:xfrm>
            <a:off x="3705225" y="38862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0" name="Google Shape;690;p5"/>
          <p:cNvSpPr/>
          <p:nvPr/>
        </p:nvSpPr>
        <p:spPr>
          <a:xfrm>
            <a:off x="3267075" y="35052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05</a:t>
            </a:r>
            <a:endParaRPr b="0" i="0" sz="1350" u="none" cap="none" strike="noStrike">
              <a:solidFill>
                <a:srgbClr val="7F7F7F"/>
              </a:solidFill>
              <a:latin typeface="Calibri"/>
              <a:ea typeface="Calibri"/>
              <a:cs typeface="Calibri"/>
              <a:sym typeface="Calibri"/>
            </a:endParaRPr>
          </a:p>
        </p:txBody>
      </p:sp>
      <p:sp>
        <p:nvSpPr>
          <p:cNvPr id="691" name="Google Shape;691;p5"/>
          <p:cNvSpPr/>
          <p:nvPr/>
        </p:nvSpPr>
        <p:spPr>
          <a:xfrm>
            <a:off x="3495675" y="35052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692" name="Google Shape;692;p5"/>
          <p:cNvSpPr/>
          <p:nvPr/>
        </p:nvSpPr>
        <p:spPr>
          <a:xfrm>
            <a:off x="6562725" y="3067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3" name="Google Shape;693;p5"/>
          <p:cNvSpPr/>
          <p:nvPr/>
        </p:nvSpPr>
        <p:spPr>
          <a:xfrm>
            <a:off x="6562725" y="2857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4" name="Google Shape;694;p5"/>
          <p:cNvSpPr/>
          <p:nvPr/>
        </p:nvSpPr>
        <p:spPr>
          <a:xfrm>
            <a:off x="6562725" y="26479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5" name="Google Shape;695;p5"/>
          <p:cNvSpPr/>
          <p:nvPr/>
        </p:nvSpPr>
        <p:spPr>
          <a:xfrm>
            <a:off x="6562725" y="2438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6" name="Google Shape;696;p5"/>
          <p:cNvSpPr/>
          <p:nvPr/>
        </p:nvSpPr>
        <p:spPr>
          <a:xfrm>
            <a:off x="6562725" y="2228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697" name="Google Shape;697;p5"/>
          <p:cNvSpPr/>
          <p:nvPr/>
        </p:nvSpPr>
        <p:spPr>
          <a:xfrm>
            <a:off x="6124575" y="18478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04</a:t>
            </a:r>
            <a:endParaRPr b="0" i="0" sz="1350" u="none" cap="none" strike="noStrike">
              <a:solidFill>
                <a:srgbClr val="7F7F7F"/>
              </a:solidFill>
              <a:latin typeface="Calibri"/>
              <a:ea typeface="Calibri"/>
              <a:cs typeface="Calibri"/>
              <a:sym typeface="Calibri"/>
            </a:endParaRPr>
          </a:p>
        </p:txBody>
      </p:sp>
      <p:sp>
        <p:nvSpPr>
          <p:cNvPr id="698" name="Google Shape;698;p5"/>
          <p:cNvSpPr/>
          <p:nvPr/>
        </p:nvSpPr>
        <p:spPr>
          <a:xfrm>
            <a:off x="6353175" y="184785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699" name="Google Shape;699;p5"/>
          <p:cNvSpPr/>
          <p:nvPr/>
        </p:nvSpPr>
        <p:spPr>
          <a:xfrm>
            <a:off x="3705225" y="3067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0" name="Google Shape;700;p5"/>
          <p:cNvSpPr/>
          <p:nvPr/>
        </p:nvSpPr>
        <p:spPr>
          <a:xfrm>
            <a:off x="3705225" y="2857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1" name="Google Shape;701;p5"/>
          <p:cNvSpPr/>
          <p:nvPr/>
        </p:nvSpPr>
        <p:spPr>
          <a:xfrm>
            <a:off x="3705225" y="26479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2" name="Google Shape;702;p5"/>
          <p:cNvSpPr/>
          <p:nvPr/>
        </p:nvSpPr>
        <p:spPr>
          <a:xfrm>
            <a:off x="3705225" y="2438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3" name="Google Shape;703;p5"/>
          <p:cNvSpPr/>
          <p:nvPr/>
        </p:nvSpPr>
        <p:spPr>
          <a:xfrm>
            <a:off x="3705225" y="2228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4" name="Google Shape;704;p5"/>
          <p:cNvSpPr/>
          <p:nvPr/>
        </p:nvSpPr>
        <p:spPr>
          <a:xfrm>
            <a:off x="3267075" y="18478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03</a:t>
            </a:r>
            <a:endParaRPr b="0" i="0" sz="1350" u="none" cap="none" strike="noStrike">
              <a:solidFill>
                <a:srgbClr val="7F7F7F"/>
              </a:solidFill>
              <a:latin typeface="Calibri"/>
              <a:ea typeface="Calibri"/>
              <a:cs typeface="Calibri"/>
              <a:sym typeface="Calibri"/>
            </a:endParaRPr>
          </a:p>
        </p:txBody>
      </p:sp>
      <p:sp>
        <p:nvSpPr>
          <p:cNvPr id="705" name="Google Shape;705;p5"/>
          <p:cNvSpPr/>
          <p:nvPr/>
        </p:nvSpPr>
        <p:spPr>
          <a:xfrm>
            <a:off x="3495675" y="184785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706" name="Google Shape;706;p5"/>
          <p:cNvSpPr/>
          <p:nvPr/>
        </p:nvSpPr>
        <p:spPr>
          <a:xfrm>
            <a:off x="6562725" y="14097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7" name="Google Shape;707;p5"/>
          <p:cNvSpPr/>
          <p:nvPr/>
        </p:nvSpPr>
        <p:spPr>
          <a:xfrm>
            <a:off x="6562725" y="12001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8" name="Google Shape;708;p5"/>
          <p:cNvSpPr/>
          <p:nvPr/>
        </p:nvSpPr>
        <p:spPr>
          <a:xfrm>
            <a:off x="6562725" y="9906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09" name="Google Shape;709;p5"/>
          <p:cNvSpPr/>
          <p:nvPr/>
        </p:nvSpPr>
        <p:spPr>
          <a:xfrm>
            <a:off x="6562725" y="781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0" name="Google Shape;710;p5"/>
          <p:cNvSpPr/>
          <p:nvPr/>
        </p:nvSpPr>
        <p:spPr>
          <a:xfrm>
            <a:off x="6562725" y="571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1" name="Google Shape;711;p5"/>
          <p:cNvSpPr/>
          <p:nvPr/>
        </p:nvSpPr>
        <p:spPr>
          <a:xfrm>
            <a:off x="6124575" y="1905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02</a:t>
            </a:r>
            <a:endParaRPr b="0" i="0" sz="1350" u="none" cap="none" strike="noStrike">
              <a:solidFill>
                <a:srgbClr val="7F7F7F"/>
              </a:solidFill>
              <a:latin typeface="Calibri"/>
              <a:ea typeface="Calibri"/>
              <a:cs typeface="Calibri"/>
              <a:sym typeface="Calibri"/>
            </a:endParaRPr>
          </a:p>
        </p:txBody>
      </p:sp>
      <p:sp>
        <p:nvSpPr>
          <p:cNvPr id="712" name="Google Shape;712;p5"/>
          <p:cNvSpPr/>
          <p:nvPr/>
        </p:nvSpPr>
        <p:spPr>
          <a:xfrm>
            <a:off x="6353175" y="1905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713" name="Google Shape;713;p5"/>
          <p:cNvSpPr/>
          <p:nvPr/>
        </p:nvSpPr>
        <p:spPr>
          <a:xfrm>
            <a:off x="3705225" y="14097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4" name="Google Shape;714;p5"/>
          <p:cNvSpPr/>
          <p:nvPr/>
        </p:nvSpPr>
        <p:spPr>
          <a:xfrm>
            <a:off x="3705225" y="12001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5" name="Google Shape;715;p5"/>
          <p:cNvSpPr/>
          <p:nvPr/>
        </p:nvSpPr>
        <p:spPr>
          <a:xfrm>
            <a:off x="3705225" y="9906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6" name="Google Shape;716;p5"/>
          <p:cNvSpPr/>
          <p:nvPr/>
        </p:nvSpPr>
        <p:spPr>
          <a:xfrm>
            <a:off x="3705225" y="781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7" name="Google Shape;717;p5"/>
          <p:cNvSpPr/>
          <p:nvPr/>
        </p:nvSpPr>
        <p:spPr>
          <a:xfrm>
            <a:off x="3705225" y="571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18" name="Google Shape;718;p5"/>
          <p:cNvSpPr/>
          <p:nvPr/>
        </p:nvSpPr>
        <p:spPr>
          <a:xfrm>
            <a:off x="3267075" y="1905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01</a:t>
            </a:r>
            <a:endParaRPr b="0" i="0" sz="1350" u="none" cap="none" strike="noStrike">
              <a:solidFill>
                <a:srgbClr val="7F7F7F"/>
              </a:solidFill>
              <a:latin typeface="Calibri"/>
              <a:ea typeface="Calibri"/>
              <a:cs typeface="Calibri"/>
              <a:sym typeface="Calibri"/>
            </a:endParaRPr>
          </a:p>
        </p:txBody>
      </p:sp>
      <p:sp>
        <p:nvSpPr>
          <p:cNvPr id="719" name="Google Shape;719;p5"/>
          <p:cNvSpPr/>
          <p:nvPr/>
        </p:nvSpPr>
        <p:spPr>
          <a:xfrm>
            <a:off x="3495675" y="1905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720" name="Google Shape;720;p5"/>
          <p:cNvSpPr/>
          <p:nvPr/>
        </p:nvSpPr>
        <p:spPr>
          <a:xfrm>
            <a:off x="219075" y="190500"/>
            <a:ext cx="3162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721" name="Google Shape;721;p5"/>
          <p:cNvSpPr/>
          <p:nvPr/>
        </p:nvSpPr>
        <p:spPr>
          <a:xfrm>
            <a:off x="219075" y="381000"/>
            <a:ext cx="3162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FFFFFF"/>
              </a:buClr>
              <a:buSzPts val="1350"/>
              <a:buFont typeface="Helvetica Neue"/>
              <a:buNone/>
            </a:pPr>
            <a:r>
              <a:rPr b="0" i="0" lang="en-US" sz="1350" u="none" cap="none" strike="noStrike">
                <a:solidFill>
                  <a:srgbClr val="FFFFFF"/>
                </a:solidFill>
                <a:latin typeface="Helvetica Neue"/>
                <a:ea typeface="Helvetica Neue"/>
                <a:cs typeface="Helvetica Neue"/>
                <a:sym typeface="Helvetica Neue"/>
              </a:rPr>
              <a:t>Tabla de contenidos</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6" name="Shape 726"/>
        <p:cNvGrpSpPr/>
        <p:nvPr/>
      </p:nvGrpSpPr>
      <p:grpSpPr>
        <a:xfrm>
          <a:off x="0" y="0"/>
          <a:ext cx="0" cy="0"/>
          <a:chOff x="0" y="0"/>
          <a:chExt cx="0" cy="0"/>
        </a:xfrm>
      </p:grpSpPr>
      <p:sp>
        <p:nvSpPr>
          <p:cNvPr id="727" name="Google Shape;727;p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8" name="Google Shape;728;p6"/>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9" name="Google Shape;729;p6"/>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0" name="Google Shape;730;p6"/>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1" name="Google Shape;731;p6"/>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32" name="Google Shape;732;p6"/>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733" name="Google Shape;733;p6"/>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734" name="Google Shape;734;p6"/>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735" name="Google Shape;735;p6"/>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736" name="Google Shape;736;p6"/>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737" name="Google Shape;737;p6"/>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738" name="Google Shape;738;p6"/>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739" name="Google Shape;739;p6"/>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740" name="Google Shape;740;p6"/>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741" name="Google Shape;741;p6"/>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742" name="Google Shape;742;p6"/>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743" name="Google Shape;743;p6"/>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744" name="Google Shape;744;p6"/>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745" name="Google Shape;745;p6"/>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746" name="Google Shape;746;p6"/>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747" name="Google Shape;747;p6"/>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748" name="Google Shape;748;p6"/>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749" name="Google Shape;749;p6"/>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750" name="Google Shape;750;p6"/>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751" name="Google Shape;751;p6"/>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752" name="Google Shape;752;p6"/>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753" name="Google Shape;753;p6"/>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754" name="Google Shape;754;p6"/>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755" name="Google Shape;755;p6"/>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756" name="Google Shape;756;p6"/>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757" name="Google Shape;757;p6"/>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758" name="Google Shape;758;p6"/>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759" name="Google Shape;759;p6"/>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760" name="Google Shape;760;p6"/>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761" name="Google Shape;761;p6"/>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762" name="Google Shape;762;p6"/>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763" name="Google Shape;763;p6"/>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764" name="Google Shape;764;p6"/>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765" name="Google Shape;765;p6"/>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766" name="Google Shape;766;p6"/>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767" name="Google Shape;767;p6"/>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768" name="Google Shape;768;p6"/>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769" name="Google Shape;769;p6"/>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770" name="Google Shape;770;p6"/>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771" name="Google Shape;771;p6"/>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772" name="Google Shape;772;p6"/>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773" name="Google Shape;773;p6"/>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774" name="Google Shape;774;p6"/>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775" name="Google Shape;775;p6"/>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776" name="Google Shape;776;p6"/>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777" name="Google Shape;777;p6"/>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778" name="Google Shape;778;p6"/>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779" name="Google Shape;779;p6"/>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780" name="Google Shape;780;p6"/>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781" name="Google Shape;781;p6"/>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782" name="Google Shape;782;p6"/>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783" name="Google Shape;783;p6"/>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784" name="Google Shape;784;p6"/>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785" name="Google Shape;785;p6"/>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786" name="Google Shape;786;p6"/>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787" name="Google Shape;787;p6"/>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788" name="Google Shape;788;p6"/>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789" name="Google Shape;789;p6"/>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790" name="Google Shape;790;p6"/>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791" name="Google Shape;791;p6"/>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792" name="Google Shape;792;p6"/>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793" name="Google Shape;793;p6"/>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794" name="Google Shape;794;p6"/>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795" name="Google Shape;795;p6"/>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796" name="Google Shape;796;p6"/>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797" name="Google Shape;797;p6"/>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798" name="Google Shape;798;p6"/>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799" name="Google Shape;799;p6"/>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800" name="Google Shape;800;p6"/>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801" name="Google Shape;801;p6"/>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802" name="Google Shape;802;p6"/>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803" name="Google Shape;803;p6"/>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804" name="Google Shape;804;p6"/>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805" name="Google Shape;805;p6"/>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806" name="Google Shape;806;p6"/>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807" name="Google Shape;807;p6"/>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808" name="Google Shape;808;p6"/>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809" name="Google Shape;809;p6"/>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810" name="Google Shape;810;p6"/>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811" name="Google Shape;811;p6"/>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812" name="Google Shape;812;p6"/>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813" name="Google Shape;813;p6"/>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814" name="Google Shape;814;p6"/>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815" name="Google Shape;815;p6"/>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816" name="Google Shape;816;p6"/>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817" name="Google Shape;817;p6"/>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818" name="Google Shape;818;p6"/>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819" name="Google Shape;819;p6"/>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820" name="Google Shape;820;p6"/>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821" name="Google Shape;821;p6"/>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822" name="Google Shape;822;p6"/>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823" name="Google Shape;823;p6"/>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824" name="Google Shape;824;p6"/>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825" name="Google Shape;825;p6"/>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826" name="Google Shape;826;p6"/>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827" name="Google Shape;827;p6"/>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828" name="Google Shape;828;p6"/>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829" name="Google Shape;829;p6"/>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830" name="Google Shape;830;p6"/>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831" name="Google Shape;831;p6"/>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832" name="Google Shape;832;p6"/>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833" name="Google Shape;833;p6"/>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834" name="Google Shape;834;p6"/>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835" name="Google Shape;835;p6"/>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836" name="Google Shape;836;p6"/>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837" name="Google Shape;837;p6"/>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838" name="Google Shape;838;p6"/>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839" name="Google Shape;839;p6"/>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44" name="Shape 844"/>
        <p:cNvGrpSpPr/>
        <p:nvPr/>
      </p:nvGrpSpPr>
      <p:grpSpPr>
        <a:xfrm>
          <a:off x="0" y="0"/>
          <a:ext cx="0" cy="0"/>
          <a:chOff x="0" y="0"/>
          <a:chExt cx="0" cy="0"/>
        </a:xfrm>
      </p:grpSpPr>
      <p:sp>
        <p:nvSpPr>
          <p:cNvPr id="845" name="Google Shape;845;p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6" name="Google Shape;846;p7"/>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7" name="Google Shape;847;p7"/>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8" name="Google Shape;848;p7"/>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9" name="Google Shape;849;p7"/>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50" name="Google Shape;850;p7"/>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851" name="Google Shape;851;p7"/>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852" name="Google Shape;852;p7"/>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853" name="Google Shape;853;p7"/>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854" name="Google Shape;854;p7"/>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855" name="Google Shape;855;p7"/>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856" name="Google Shape;856;p7"/>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857" name="Google Shape;857;p7"/>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858" name="Google Shape;858;p7"/>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859" name="Google Shape;859;p7"/>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860" name="Google Shape;860;p7"/>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861" name="Google Shape;861;p7"/>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862" name="Google Shape;862;p7"/>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863" name="Google Shape;863;p7"/>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864" name="Google Shape;864;p7"/>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865" name="Google Shape;865;p7"/>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866" name="Google Shape;866;p7"/>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867" name="Google Shape;867;p7"/>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868" name="Google Shape;868;p7"/>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869" name="Google Shape;869;p7"/>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870" name="Google Shape;870;p7"/>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871" name="Google Shape;871;p7"/>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872" name="Google Shape;872;p7"/>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873" name="Google Shape;873;p7"/>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874" name="Google Shape;874;p7"/>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875" name="Google Shape;875;p7"/>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876" name="Google Shape;876;p7"/>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877" name="Google Shape;877;p7"/>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878" name="Google Shape;878;p7"/>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879" name="Google Shape;879;p7"/>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880" name="Google Shape;880;p7"/>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881" name="Google Shape;881;p7"/>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882" name="Google Shape;882;p7"/>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883" name="Google Shape;883;p7"/>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884" name="Google Shape;884;p7"/>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885" name="Google Shape;885;p7"/>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886" name="Google Shape;886;p7"/>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887" name="Google Shape;887;p7"/>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888" name="Google Shape;888;p7"/>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889" name="Google Shape;889;p7"/>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890" name="Google Shape;890;p7"/>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891" name="Google Shape;891;p7"/>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892" name="Google Shape;892;p7"/>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893" name="Google Shape;893;p7"/>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894" name="Google Shape;894;p7"/>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895" name="Google Shape;895;p7"/>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896" name="Google Shape;896;p7"/>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897" name="Google Shape;897;p7"/>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898" name="Google Shape;898;p7"/>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899" name="Google Shape;899;p7"/>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900" name="Google Shape;900;p7"/>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901" name="Google Shape;901;p7"/>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902" name="Google Shape;902;p7"/>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903" name="Google Shape;903;p7"/>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904" name="Google Shape;904;p7"/>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905" name="Google Shape;905;p7"/>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906" name="Google Shape;906;p7"/>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907" name="Google Shape;907;p7"/>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908" name="Google Shape;908;p7"/>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909" name="Google Shape;909;p7"/>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910" name="Google Shape;910;p7"/>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911" name="Google Shape;911;p7"/>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912" name="Google Shape;912;p7"/>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913" name="Google Shape;913;p7"/>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914" name="Google Shape;914;p7"/>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915" name="Google Shape;915;p7"/>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916" name="Google Shape;916;p7"/>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917" name="Google Shape;917;p7"/>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918" name="Google Shape;918;p7"/>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919" name="Google Shape;919;p7"/>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920" name="Google Shape;920;p7"/>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921" name="Google Shape;921;p7"/>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922" name="Google Shape;922;p7"/>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923" name="Google Shape;923;p7"/>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924" name="Google Shape;924;p7"/>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925" name="Google Shape;925;p7"/>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926" name="Google Shape;926;p7"/>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927" name="Google Shape;927;p7"/>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928" name="Google Shape;928;p7"/>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929" name="Google Shape;929;p7"/>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930" name="Google Shape;930;p7"/>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931" name="Google Shape;931;p7"/>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932" name="Google Shape;932;p7"/>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933" name="Google Shape;933;p7"/>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934" name="Google Shape;934;p7"/>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935" name="Google Shape;935;p7"/>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936" name="Google Shape;936;p7"/>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937" name="Google Shape;937;p7"/>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938" name="Google Shape;938;p7"/>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939" name="Google Shape;939;p7"/>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940" name="Google Shape;940;p7"/>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941" name="Google Shape;941;p7"/>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942" name="Google Shape;942;p7"/>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943" name="Google Shape;943;p7"/>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944" name="Google Shape;944;p7"/>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945" name="Google Shape;945;p7"/>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946" name="Google Shape;946;p7"/>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947" name="Google Shape;947;p7"/>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948" name="Google Shape;948;p7"/>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949" name="Google Shape;949;p7"/>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950" name="Google Shape;950;p7"/>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951" name="Google Shape;951;p7"/>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952" name="Google Shape;952;p7"/>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953" name="Google Shape;953;p7"/>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954" name="Google Shape;954;p7"/>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955" name="Google Shape;955;p7"/>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956" name="Google Shape;956;p7"/>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957" name="Google Shape;957;p7"/>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958" name="Google Shape;958;p7"/>
          <p:cNvSpPr/>
          <p:nvPr/>
        </p:nvSpPr>
        <p:spPr>
          <a:xfrm>
            <a:off x="219075" y="1352550"/>
            <a:ext cx="8724900"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63" name="Shape 963"/>
        <p:cNvGrpSpPr/>
        <p:nvPr/>
      </p:nvGrpSpPr>
      <p:grpSpPr>
        <a:xfrm>
          <a:off x="0" y="0"/>
          <a:ext cx="0" cy="0"/>
          <a:chOff x="0" y="0"/>
          <a:chExt cx="0" cy="0"/>
        </a:xfrm>
      </p:grpSpPr>
      <p:sp>
        <p:nvSpPr>
          <p:cNvPr id="964" name="Google Shape;964;p8"/>
          <p:cNvSpPr/>
          <p:nvPr/>
        </p:nvSpPr>
        <p:spPr>
          <a:xfrm>
            <a:off x="219075" y="1352550"/>
            <a:ext cx="4236811"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5" name="Google Shape;965;p8"/>
          <p:cNvSpPr/>
          <p:nvPr/>
        </p:nvSpPr>
        <p:spPr>
          <a:xfrm>
            <a:off x="4631418" y="1352550"/>
            <a:ext cx="4236811"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6" name="Google Shape;966;p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7" name="Google Shape;967;p8"/>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8" name="Google Shape;968;p8"/>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9" name="Google Shape;969;p8"/>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0" name="Google Shape;970;p8"/>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971" name="Google Shape;971;p8"/>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972" name="Google Shape;972;p8"/>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973" name="Google Shape;973;p8"/>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974" name="Google Shape;974;p8"/>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975" name="Google Shape;975;p8"/>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976" name="Google Shape;976;p8"/>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977" name="Google Shape;977;p8"/>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978" name="Google Shape;978;p8"/>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979" name="Google Shape;979;p8"/>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980" name="Google Shape;980;p8"/>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981" name="Google Shape;981;p8"/>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982" name="Google Shape;982;p8"/>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983" name="Google Shape;983;p8"/>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984" name="Google Shape;984;p8"/>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985" name="Google Shape;985;p8"/>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986" name="Google Shape;986;p8"/>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987" name="Google Shape;987;p8"/>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988" name="Google Shape;988;p8"/>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989" name="Google Shape;989;p8"/>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990" name="Google Shape;990;p8"/>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991" name="Google Shape;991;p8"/>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992" name="Google Shape;992;p8"/>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993" name="Google Shape;993;p8"/>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994" name="Google Shape;994;p8"/>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995" name="Google Shape;995;p8"/>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996" name="Google Shape;996;p8"/>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997" name="Google Shape;997;p8"/>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998" name="Google Shape;998;p8"/>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999" name="Google Shape;999;p8"/>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1000" name="Google Shape;1000;p8"/>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001" name="Google Shape;1001;p8"/>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1002" name="Google Shape;1002;p8"/>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1003" name="Google Shape;1003;p8"/>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1004" name="Google Shape;1004;p8"/>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1005" name="Google Shape;1005;p8"/>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006" name="Google Shape;1006;p8"/>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1007" name="Google Shape;1007;p8"/>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1008" name="Google Shape;1008;p8"/>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1009" name="Google Shape;1009;p8"/>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1010" name="Google Shape;1010;p8"/>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1011" name="Google Shape;1011;p8"/>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012" name="Google Shape;1012;p8"/>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013" name="Google Shape;1013;p8"/>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1014" name="Google Shape;1014;p8"/>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1015" name="Google Shape;1015;p8"/>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016" name="Google Shape;1016;p8"/>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1017" name="Google Shape;1017;p8"/>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1018" name="Google Shape;1018;p8"/>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1019" name="Google Shape;1019;p8"/>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1020" name="Google Shape;1020;p8"/>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1021" name="Google Shape;1021;p8"/>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1022" name="Google Shape;1022;p8"/>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1023" name="Google Shape;1023;p8"/>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024" name="Google Shape;1024;p8"/>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1025" name="Google Shape;1025;p8"/>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1026" name="Google Shape;1026;p8"/>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027" name="Google Shape;1027;p8"/>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028" name="Google Shape;1028;p8"/>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029" name="Google Shape;1029;p8"/>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030" name="Google Shape;1030;p8"/>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1031" name="Google Shape;1031;p8"/>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1032" name="Google Shape;1032;p8"/>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1033" name="Google Shape;1033;p8"/>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1034" name="Google Shape;1034;p8"/>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035" name="Google Shape;1035;p8"/>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1036" name="Google Shape;1036;p8"/>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1037" name="Google Shape;1037;p8"/>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038" name="Google Shape;1038;p8"/>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039" name="Google Shape;1039;p8"/>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040" name="Google Shape;1040;p8"/>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041" name="Google Shape;1041;p8"/>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1042" name="Google Shape;1042;p8"/>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1043" name="Google Shape;1043;p8"/>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1044" name="Google Shape;1044;p8"/>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1045" name="Google Shape;1045;p8"/>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1046" name="Google Shape;1046;p8"/>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047" name="Google Shape;1047;p8"/>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1048" name="Google Shape;1048;p8"/>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1049" name="Google Shape;1049;p8"/>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1050" name="Google Shape;1050;p8"/>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1051" name="Google Shape;1051;p8"/>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1052" name="Google Shape;1052;p8"/>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1053" name="Google Shape;1053;p8"/>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1054" name="Google Shape;1054;p8"/>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1055" name="Google Shape;1055;p8"/>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1056" name="Google Shape;1056;p8"/>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1057" name="Google Shape;1057;p8"/>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1058" name="Google Shape;1058;p8"/>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1059" name="Google Shape;1059;p8"/>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060" name="Google Shape;1060;p8"/>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1061" name="Google Shape;1061;p8"/>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1062" name="Google Shape;1062;p8"/>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1063" name="Google Shape;1063;p8"/>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1064" name="Google Shape;1064;p8"/>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1065" name="Google Shape;1065;p8"/>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1066" name="Google Shape;1066;p8"/>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067" name="Google Shape;1067;p8"/>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1068" name="Google Shape;1068;p8"/>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1069" name="Google Shape;1069;p8"/>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1070" name="Google Shape;1070;p8"/>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1071" name="Google Shape;1071;p8"/>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072" name="Google Shape;1072;p8"/>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1073" name="Google Shape;1073;p8"/>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1074" name="Google Shape;1074;p8"/>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1075" name="Google Shape;1075;p8"/>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1076" name="Google Shape;1076;p8"/>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1077" name="Google Shape;1077;p8"/>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1078" name="Google Shape;1078;p8"/>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83" name="Shape 1083"/>
        <p:cNvGrpSpPr/>
        <p:nvPr/>
      </p:nvGrpSpPr>
      <p:grpSpPr>
        <a:xfrm>
          <a:off x="0" y="0"/>
          <a:ext cx="0" cy="0"/>
          <a:chOff x="0" y="0"/>
          <a:chExt cx="0" cy="0"/>
        </a:xfrm>
      </p:grpSpPr>
      <p:sp>
        <p:nvSpPr>
          <p:cNvPr id="1084" name="Google Shape;1084;p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5" name="Google Shape;1085;p9"/>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6" name="Google Shape;1086;p9"/>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7" name="Google Shape;1087;p9"/>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8" name="Google Shape;1088;p9"/>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089" name="Google Shape;1089;p9"/>
          <p:cNvPicPr preferRelativeResize="0"/>
          <p:nvPr/>
        </p:nvPicPr>
        <p:blipFill rotWithShape="1">
          <a:blip r:embed="rId3">
            <a:alphaModFix/>
          </a:blip>
          <a:srcRect b="0" l="0" r="0" t="0"/>
          <a:stretch/>
        </p:blipFill>
        <p:spPr>
          <a:xfrm>
            <a:off x="7949143" y="4626194"/>
            <a:ext cx="284797" cy="329015"/>
          </a:xfrm>
          <a:prstGeom prst="rect">
            <a:avLst/>
          </a:prstGeom>
          <a:noFill/>
          <a:ln>
            <a:noFill/>
          </a:ln>
        </p:spPr>
      </p:pic>
      <p:pic>
        <p:nvPicPr>
          <p:cNvPr descr="preencoded.png" id="1090" name="Google Shape;1090;p9"/>
          <p:cNvPicPr preferRelativeResize="0"/>
          <p:nvPr/>
        </p:nvPicPr>
        <p:blipFill rotWithShape="1">
          <a:blip r:embed="rId4">
            <a:alphaModFix/>
          </a:blip>
          <a:srcRect b="0" l="0" r="0" t="0"/>
          <a:stretch/>
        </p:blipFill>
        <p:spPr>
          <a:xfrm>
            <a:off x="7977067" y="4850871"/>
            <a:ext cx="7609" cy="7667"/>
          </a:xfrm>
          <a:prstGeom prst="rect">
            <a:avLst/>
          </a:prstGeom>
          <a:noFill/>
          <a:ln>
            <a:noFill/>
          </a:ln>
        </p:spPr>
      </p:pic>
      <p:pic>
        <p:nvPicPr>
          <p:cNvPr descr="preencoded.png" id="1091" name="Google Shape;1091;p9"/>
          <p:cNvPicPr preferRelativeResize="0"/>
          <p:nvPr/>
        </p:nvPicPr>
        <p:blipFill rotWithShape="1">
          <a:blip r:embed="rId5">
            <a:alphaModFix/>
          </a:blip>
          <a:srcRect b="0" l="0" r="0" t="0"/>
          <a:stretch/>
        </p:blipFill>
        <p:spPr>
          <a:xfrm>
            <a:off x="7983145" y="4864903"/>
            <a:ext cx="14315" cy="13104"/>
          </a:xfrm>
          <a:prstGeom prst="rect">
            <a:avLst/>
          </a:prstGeom>
          <a:noFill/>
          <a:ln>
            <a:noFill/>
          </a:ln>
        </p:spPr>
      </p:pic>
      <p:pic>
        <p:nvPicPr>
          <p:cNvPr descr="preencoded.png" id="1092" name="Google Shape;1092;p9"/>
          <p:cNvPicPr preferRelativeResize="0"/>
          <p:nvPr/>
        </p:nvPicPr>
        <p:blipFill rotWithShape="1">
          <a:blip r:embed="rId6">
            <a:alphaModFix/>
          </a:blip>
          <a:srcRect b="0" l="0" r="0" t="0"/>
          <a:stretch/>
        </p:blipFill>
        <p:spPr>
          <a:xfrm>
            <a:off x="7989136" y="4878307"/>
            <a:ext cx="13408" cy="12360"/>
          </a:xfrm>
          <a:prstGeom prst="rect">
            <a:avLst/>
          </a:prstGeom>
          <a:noFill/>
          <a:ln>
            <a:noFill/>
          </a:ln>
        </p:spPr>
      </p:pic>
      <p:pic>
        <p:nvPicPr>
          <p:cNvPr descr="preencoded.png" id="1093" name="Google Shape;1093;p9"/>
          <p:cNvPicPr preferRelativeResize="0"/>
          <p:nvPr/>
        </p:nvPicPr>
        <p:blipFill rotWithShape="1">
          <a:blip r:embed="rId7">
            <a:alphaModFix/>
          </a:blip>
          <a:srcRect b="0" l="0" r="0" t="0"/>
          <a:stretch/>
        </p:blipFill>
        <p:spPr>
          <a:xfrm>
            <a:off x="7995410" y="4886232"/>
            <a:ext cx="17887" cy="16925"/>
          </a:xfrm>
          <a:prstGeom prst="rect">
            <a:avLst/>
          </a:prstGeom>
          <a:noFill/>
          <a:ln>
            <a:noFill/>
          </a:ln>
        </p:spPr>
      </p:pic>
      <p:pic>
        <p:nvPicPr>
          <p:cNvPr descr="preencoded.png" id="1094" name="Google Shape;1094;p9"/>
          <p:cNvPicPr preferRelativeResize="0"/>
          <p:nvPr/>
        </p:nvPicPr>
        <p:blipFill rotWithShape="1">
          <a:blip r:embed="rId8">
            <a:alphaModFix/>
          </a:blip>
          <a:srcRect b="0" l="0" r="0" t="0"/>
          <a:stretch/>
        </p:blipFill>
        <p:spPr>
          <a:xfrm>
            <a:off x="8009227" y="4900531"/>
            <a:ext cx="14041" cy="13404"/>
          </a:xfrm>
          <a:prstGeom prst="rect">
            <a:avLst/>
          </a:prstGeom>
          <a:noFill/>
          <a:ln>
            <a:noFill/>
          </a:ln>
        </p:spPr>
      </p:pic>
      <p:pic>
        <p:nvPicPr>
          <p:cNvPr descr="preencoded.png" id="1095" name="Google Shape;1095;p9"/>
          <p:cNvPicPr preferRelativeResize="0"/>
          <p:nvPr/>
        </p:nvPicPr>
        <p:blipFill rotWithShape="1">
          <a:blip r:embed="rId9">
            <a:alphaModFix/>
          </a:blip>
          <a:srcRect b="0" l="0" r="0" t="0"/>
          <a:stretch/>
        </p:blipFill>
        <p:spPr>
          <a:xfrm>
            <a:off x="8018692" y="4907670"/>
            <a:ext cx="15525" cy="16048"/>
          </a:xfrm>
          <a:prstGeom prst="rect">
            <a:avLst/>
          </a:prstGeom>
          <a:noFill/>
          <a:ln>
            <a:noFill/>
          </a:ln>
        </p:spPr>
      </p:pic>
      <p:pic>
        <p:nvPicPr>
          <p:cNvPr descr="preencoded.png" id="1096" name="Google Shape;1096;p9"/>
          <p:cNvPicPr preferRelativeResize="0"/>
          <p:nvPr/>
        </p:nvPicPr>
        <p:blipFill rotWithShape="1">
          <a:blip r:embed="rId10">
            <a:alphaModFix/>
          </a:blip>
          <a:srcRect b="0" l="0" r="0" t="0"/>
          <a:stretch/>
        </p:blipFill>
        <p:spPr>
          <a:xfrm>
            <a:off x="8037258" y="4918837"/>
            <a:ext cx="11246" cy="13532"/>
          </a:xfrm>
          <a:prstGeom prst="rect">
            <a:avLst/>
          </a:prstGeom>
          <a:noFill/>
          <a:ln>
            <a:noFill/>
          </a:ln>
        </p:spPr>
      </p:pic>
      <p:pic>
        <p:nvPicPr>
          <p:cNvPr descr="preencoded.png" id="1097" name="Google Shape;1097;p9"/>
          <p:cNvPicPr preferRelativeResize="0"/>
          <p:nvPr/>
        </p:nvPicPr>
        <p:blipFill rotWithShape="1">
          <a:blip r:embed="rId11">
            <a:alphaModFix/>
          </a:blip>
          <a:srcRect b="0" l="0" r="0" t="0"/>
          <a:stretch/>
        </p:blipFill>
        <p:spPr>
          <a:xfrm>
            <a:off x="8047109" y="4923206"/>
            <a:ext cx="16934" cy="15239"/>
          </a:xfrm>
          <a:prstGeom prst="rect">
            <a:avLst/>
          </a:prstGeom>
          <a:noFill/>
          <a:ln>
            <a:noFill/>
          </a:ln>
        </p:spPr>
      </p:pic>
      <p:pic>
        <p:nvPicPr>
          <p:cNvPr descr="preencoded.png" id="1098" name="Google Shape;1098;p9"/>
          <p:cNvPicPr preferRelativeResize="0"/>
          <p:nvPr/>
        </p:nvPicPr>
        <p:blipFill rotWithShape="1">
          <a:blip r:embed="rId12">
            <a:alphaModFix/>
          </a:blip>
          <a:srcRect b="0" l="0" r="0" t="0"/>
          <a:stretch/>
        </p:blipFill>
        <p:spPr>
          <a:xfrm>
            <a:off x="8070610" y="4929694"/>
            <a:ext cx="12302" cy="12669"/>
          </a:xfrm>
          <a:prstGeom prst="rect">
            <a:avLst/>
          </a:prstGeom>
          <a:noFill/>
          <a:ln>
            <a:noFill/>
          </a:ln>
        </p:spPr>
      </p:pic>
      <p:pic>
        <p:nvPicPr>
          <p:cNvPr descr="preencoded.png" id="1099" name="Google Shape;1099;p9"/>
          <p:cNvPicPr preferRelativeResize="0"/>
          <p:nvPr/>
        </p:nvPicPr>
        <p:blipFill rotWithShape="1">
          <a:blip r:embed="rId13">
            <a:alphaModFix/>
          </a:blip>
          <a:srcRect b="0" l="0" r="0" t="0"/>
          <a:stretch/>
        </p:blipFill>
        <p:spPr>
          <a:xfrm>
            <a:off x="8086492" y="4930969"/>
            <a:ext cx="12618" cy="12453"/>
          </a:xfrm>
          <a:prstGeom prst="rect">
            <a:avLst/>
          </a:prstGeom>
          <a:noFill/>
          <a:ln>
            <a:noFill/>
          </a:ln>
        </p:spPr>
      </p:pic>
      <p:pic>
        <p:nvPicPr>
          <p:cNvPr descr="preencoded.png" id="1100" name="Google Shape;1100;p9"/>
          <p:cNvPicPr preferRelativeResize="0"/>
          <p:nvPr/>
        </p:nvPicPr>
        <p:blipFill rotWithShape="1">
          <a:blip r:embed="rId14">
            <a:alphaModFix/>
          </a:blip>
          <a:srcRect b="0" l="0" r="0" t="0"/>
          <a:stretch/>
        </p:blipFill>
        <p:spPr>
          <a:xfrm>
            <a:off x="8101729" y="4928636"/>
            <a:ext cx="13897" cy="13953"/>
          </a:xfrm>
          <a:prstGeom prst="rect">
            <a:avLst/>
          </a:prstGeom>
          <a:noFill/>
          <a:ln>
            <a:noFill/>
          </a:ln>
        </p:spPr>
      </p:pic>
      <p:pic>
        <p:nvPicPr>
          <p:cNvPr descr="preencoded.png" id="1101" name="Google Shape;1101;p9"/>
          <p:cNvPicPr preferRelativeResize="0"/>
          <p:nvPr/>
        </p:nvPicPr>
        <p:blipFill rotWithShape="1">
          <a:blip r:embed="rId15">
            <a:alphaModFix/>
          </a:blip>
          <a:srcRect b="0" l="0" r="0" t="0"/>
          <a:stretch/>
        </p:blipFill>
        <p:spPr>
          <a:xfrm>
            <a:off x="8118853" y="4925220"/>
            <a:ext cx="12692" cy="12692"/>
          </a:xfrm>
          <a:prstGeom prst="rect">
            <a:avLst/>
          </a:prstGeom>
          <a:noFill/>
          <a:ln>
            <a:noFill/>
          </a:ln>
        </p:spPr>
      </p:pic>
      <p:pic>
        <p:nvPicPr>
          <p:cNvPr descr="preencoded.png" id="1102" name="Google Shape;1102;p9"/>
          <p:cNvPicPr preferRelativeResize="0"/>
          <p:nvPr/>
        </p:nvPicPr>
        <p:blipFill rotWithShape="1">
          <a:blip r:embed="rId16">
            <a:alphaModFix/>
          </a:blip>
          <a:srcRect b="0" l="0" r="0" t="0"/>
          <a:stretch/>
        </p:blipFill>
        <p:spPr>
          <a:xfrm>
            <a:off x="8137331" y="4911407"/>
            <a:ext cx="20915" cy="19103"/>
          </a:xfrm>
          <a:prstGeom prst="rect">
            <a:avLst/>
          </a:prstGeom>
          <a:noFill/>
          <a:ln>
            <a:noFill/>
          </a:ln>
        </p:spPr>
      </p:pic>
      <p:pic>
        <p:nvPicPr>
          <p:cNvPr descr="preencoded.png" id="1103" name="Google Shape;1103;p9"/>
          <p:cNvPicPr preferRelativeResize="0"/>
          <p:nvPr/>
        </p:nvPicPr>
        <p:blipFill rotWithShape="1">
          <a:blip r:embed="rId17">
            <a:alphaModFix/>
          </a:blip>
          <a:srcRect b="0" l="0" r="0" t="0"/>
          <a:stretch/>
        </p:blipFill>
        <p:spPr>
          <a:xfrm>
            <a:off x="8157521" y="4905012"/>
            <a:ext cx="13655" cy="14469"/>
          </a:xfrm>
          <a:prstGeom prst="rect">
            <a:avLst/>
          </a:prstGeom>
          <a:noFill/>
          <a:ln>
            <a:noFill/>
          </a:ln>
        </p:spPr>
      </p:pic>
      <p:pic>
        <p:nvPicPr>
          <p:cNvPr descr="preencoded.png" id="1104" name="Google Shape;1104;p9"/>
          <p:cNvPicPr preferRelativeResize="0"/>
          <p:nvPr/>
        </p:nvPicPr>
        <p:blipFill rotWithShape="1">
          <a:blip r:embed="rId18">
            <a:alphaModFix/>
          </a:blip>
          <a:srcRect b="0" l="0" r="0" t="0"/>
          <a:stretch/>
        </p:blipFill>
        <p:spPr>
          <a:xfrm>
            <a:off x="8165078" y="4895648"/>
            <a:ext cx="15613" cy="12964"/>
          </a:xfrm>
          <a:prstGeom prst="rect">
            <a:avLst/>
          </a:prstGeom>
          <a:noFill/>
          <a:ln>
            <a:noFill/>
          </a:ln>
        </p:spPr>
      </p:pic>
      <p:pic>
        <p:nvPicPr>
          <p:cNvPr descr="preencoded.png" id="1105" name="Google Shape;1105;p9"/>
          <p:cNvPicPr preferRelativeResize="0"/>
          <p:nvPr/>
        </p:nvPicPr>
        <p:blipFill rotWithShape="1">
          <a:blip r:embed="rId19">
            <a:alphaModFix/>
          </a:blip>
          <a:srcRect b="0" l="0" r="0" t="0"/>
          <a:stretch/>
        </p:blipFill>
        <p:spPr>
          <a:xfrm>
            <a:off x="8173031" y="4881363"/>
            <a:ext cx="14301" cy="13801"/>
          </a:xfrm>
          <a:prstGeom prst="rect">
            <a:avLst/>
          </a:prstGeom>
          <a:noFill/>
          <a:ln>
            <a:noFill/>
          </a:ln>
        </p:spPr>
      </p:pic>
      <p:pic>
        <p:nvPicPr>
          <p:cNvPr descr="preencoded.png" id="1106" name="Google Shape;1106;p9"/>
          <p:cNvPicPr preferRelativeResize="0"/>
          <p:nvPr/>
        </p:nvPicPr>
        <p:blipFill rotWithShape="1">
          <a:blip r:embed="rId20">
            <a:alphaModFix/>
          </a:blip>
          <a:srcRect b="0" l="0" r="0" t="0"/>
          <a:stretch/>
        </p:blipFill>
        <p:spPr>
          <a:xfrm>
            <a:off x="8182687" y="4865331"/>
            <a:ext cx="19101" cy="21034"/>
          </a:xfrm>
          <a:prstGeom prst="rect">
            <a:avLst/>
          </a:prstGeom>
          <a:noFill/>
          <a:ln>
            <a:noFill/>
          </a:ln>
        </p:spPr>
      </p:pic>
      <p:pic>
        <p:nvPicPr>
          <p:cNvPr descr="preencoded.png" id="1107" name="Google Shape;1107;p9"/>
          <p:cNvPicPr preferRelativeResize="0"/>
          <p:nvPr/>
        </p:nvPicPr>
        <p:blipFill rotWithShape="1">
          <a:blip r:embed="rId4">
            <a:alphaModFix/>
          </a:blip>
          <a:srcRect b="0" l="0" r="0" t="0"/>
          <a:stretch/>
        </p:blipFill>
        <p:spPr>
          <a:xfrm>
            <a:off x="8197700" y="4850716"/>
            <a:ext cx="7609" cy="7667"/>
          </a:xfrm>
          <a:prstGeom prst="rect">
            <a:avLst/>
          </a:prstGeom>
          <a:noFill/>
          <a:ln>
            <a:noFill/>
          </a:ln>
        </p:spPr>
      </p:pic>
      <p:pic>
        <p:nvPicPr>
          <p:cNvPr descr="preencoded.png" id="1108" name="Google Shape;1108;p9"/>
          <p:cNvPicPr preferRelativeResize="0"/>
          <p:nvPr/>
        </p:nvPicPr>
        <p:blipFill rotWithShape="1">
          <a:blip r:embed="rId21">
            <a:alphaModFix/>
          </a:blip>
          <a:srcRect b="0" l="0" r="0" t="0"/>
          <a:stretch/>
        </p:blipFill>
        <p:spPr>
          <a:xfrm>
            <a:off x="8121439" y="4816183"/>
            <a:ext cx="45611" cy="49513"/>
          </a:xfrm>
          <a:prstGeom prst="rect">
            <a:avLst/>
          </a:prstGeom>
          <a:noFill/>
          <a:ln>
            <a:noFill/>
          </a:ln>
        </p:spPr>
      </p:pic>
      <p:pic>
        <p:nvPicPr>
          <p:cNvPr descr="preencoded.png" id="1109" name="Google Shape;1109;p9"/>
          <p:cNvPicPr preferRelativeResize="0"/>
          <p:nvPr/>
        </p:nvPicPr>
        <p:blipFill rotWithShape="1">
          <a:blip r:embed="rId22">
            <a:alphaModFix/>
          </a:blip>
          <a:srcRect b="0" l="0" r="0" t="0"/>
          <a:stretch/>
        </p:blipFill>
        <p:spPr>
          <a:xfrm>
            <a:off x="8129443" y="4820264"/>
            <a:ext cx="12781" cy="39988"/>
          </a:xfrm>
          <a:prstGeom prst="rect">
            <a:avLst/>
          </a:prstGeom>
          <a:noFill/>
          <a:ln>
            <a:noFill/>
          </a:ln>
        </p:spPr>
      </p:pic>
      <p:pic>
        <p:nvPicPr>
          <p:cNvPr descr="preencoded.png" id="1110" name="Google Shape;1110;p9"/>
          <p:cNvPicPr preferRelativeResize="0"/>
          <p:nvPr/>
        </p:nvPicPr>
        <p:blipFill rotWithShape="1">
          <a:blip r:embed="rId23">
            <a:alphaModFix/>
          </a:blip>
          <a:srcRect b="0" l="0" r="0" t="0"/>
          <a:stretch/>
        </p:blipFill>
        <p:spPr>
          <a:xfrm>
            <a:off x="8015022" y="4699132"/>
            <a:ext cx="12516" cy="4437"/>
          </a:xfrm>
          <a:prstGeom prst="rect">
            <a:avLst/>
          </a:prstGeom>
          <a:noFill/>
          <a:ln>
            <a:noFill/>
          </a:ln>
        </p:spPr>
      </p:pic>
      <p:pic>
        <p:nvPicPr>
          <p:cNvPr descr="preencoded.png" id="1111" name="Google Shape;1111;p9"/>
          <p:cNvPicPr preferRelativeResize="0"/>
          <p:nvPr/>
        </p:nvPicPr>
        <p:blipFill rotWithShape="1">
          <a:blip r:embed="rId24">
            <a:alphaModFix/>
          </a:blip>
          <a:srcRect b="0" l="0" r="0" t="0"/>
          <a:stretch/>
        </p:blipFill>
        <p:spPr>
          <a:xfrm>
            <a:off x="8011483" y="4703336"/>
            <a:ext cx="14869" cy="4314"/>
          </a:xfrm>
          <a:prstGeom prst="rect">
            <a:avLst/>
          </a:prstGeom>
          <a:noFill/>
          <a:ln>
            <a:noFill/>
          </a:ln>
        </p:spPr>
      </p:pic>
      <p:pic>
        <p:nvPicPr>
          <p:cNvPr descr="preencoded.png" id="1112" name="Google Shape;1112;p9"/>
          <p:cNvPicPr preferRelativeResize="0"/>
          <p:nvPr/>
        </p:nvPicPr>
        <p:blipFill rotWithShape="1">
          <a:blip r:embed="rId25">
            <a:alphaModFix/>
          </a:blip>
          <a:srcRect b="0" l="0" r="0" t="0"/>
          <a:stretch/>
        </p:blipFill>
        <p:spPr>
          <a:xfrm>
            <a:off x="8008037" y="4707838"/>
            <a:ext cx="17399" cy="3960"/>
          </a:xfrm>
          <a:prstGeom prst="rect">
            <a:avLst/>
          </a:prstGeom>
          <a:noFill/>
          <a:ln>
            <a:noFill/>
          </a:ln>
        </p:spPr>
      </p:pic>
      <p:pic>
        <p:nvPicPr>
          <p:cNvPr descr="preencoded.png" id="1113" name="Google Shape;1113;p9"/>
          <p:cNvPicPr preferRelativeResize="0"/>
          <p:nvPr/>
        </p:nvPicPr>
        <p:blipFill rotWithShape="1">
          <a:blip r:embed="rId26">
            <a:alphaModFix/>
          </a:blip>
          <a:srcRect b="0" l="0" r="0" t="0"/>
          <a:stretch/>
        </p:blipFill>
        <p:spPr>
          <a:xfrm>
            <a:off x="8018636" y="4695211"/>
            <a:ext cx="10339" cy="4358"/>
          </a:xfrm>
          <a:prstGeom prst="rect">
            <a:avLst/>
          </a:prstGeom>
          <a:noFill/>
          <a:ln>
            <a:noFill/>
          </a:ln>
        </p:spPr>
      </p:pic>
      <p:pic>
        <p:nvPicPr>
          <p:cNvPr descr="preencoded.png" id="1114" name="Google Shape;1114;p9"/>
          <p:cNvPicPr preferRelativeResize="0"/>
          <p:nvPr/>
        </p:nvPicPr>
        <p:blipFill rotWithShape="1">
          <a:blip r:embed="rId27">
            <a:alphaModFix/>
          </a:blip>
          <a:srcRect b="0" l="0" r="0" t="0"/>
          <a:stretch/>
        </p:blipFill>
        <p:spPr>
          <a:xfrm>
            <a:off x="8004688" y="4712664"/>
            <a:ext cx="20087" cy="3339"/>
          </a:xfrm>
          <a:prstGeom prst="rect">
            <a:avLst/>
          </a:prstGeom>
          <a:noFill/>
          <a:ln>
            <a:noFill/>
          </a:ln>
        </p:spPr>
      </p:pic>
      <p:pic>
        <p:nvPicPr>
          <p:cNvPr descr="preencoded.png" id="1115" name="Google Shape;1115;p9"/>
          <p:cNvPicPr preferRelativeResize="0"/>
          <p:nvPr/>
        </p:nvPicPr>
        <p:blipFill rotWithShape="1">
          <a:blip r:embed="rId28">
            <a:alphaModFix/>
          </a:blip>
          <a:srcRect b="0" l="0" r="0" t="0"/>
          <a:stretch/>
        </p:blipFill>
        <p:spPr>
          <a:xfrm>
            <a:off x="8026026" y="4688163"/>
            <a:ext cx="6548" cy="3709"/>
          </a:xfrm>
          <a:prstGeom prst="rect">
            <a:avLst/>
          </a:prstGeom>
          <a:noFill/>
          <a:ln>
            <a:noFill/>
          </a:ln>
        </p:spPr>
      </p:pic>
      <p:pic>
        <p:nvPicPr>
          <p:cNvPr descr="preencoded.png" id="1116" name="Google Shape;1116;p9"/>
          <p:cNvPicPr preferRelativeResize="0"/>
          <p:nvPr/>
        </p:nvPicPr>
        <p:blipFill rotWithShape="1">
          <a:blip r:embed="rId29">
            <a:alphaModFix/>
          </a:blip>
          <a:srcRect b="0" l="0" r="0" t="0"/>
          <a:stretch/>
        </p:blipFill>
        <p:spPr>
          <a:xfrm>
            <a:off x="7984880" y="4749405"/>
            <a:ext cx="44090" cy="20041"/>
          </a:xfrm>
          <a:prstGeom prst="rect">
            <a:avLst/>
          </a:prstGeom>
          <a:noFill/>
          <a:ln>
            <a:noFill/>
          </a:ln>
        </p:spPr>
      </p:pic>
      <p:pic>
        <p:nvPicPr>
          <p:cNvPr descr="preencoded.png" id="1117" name="Google Shape;1117;p9"/>
          <p:cNvPicPr preferRelativeResize="0"/>
          <p:nvPr/>
        </p:nvPicPr>
        <p:blipFill rotWithShape="1">
          <a:blip r:embed="rId30">
            <a:alphaModFix/>
          </a:blip>
          <a:srcRect b="0" l="0" r="0" t="0"/>
          <a:stretch/>
        </p:blipFill>
        <p:spPr>
          <a:xfrm>
            <a:off x="7988159" y="4741320"/>
            <a:ext cx="38193" cy="11834"/>
          </a:xfrm>
          <a:prstGeom prst="rect">
            <a:avLst/>
          </a:prstGeom>
          <a:noFill/>
          <a:ln>
            <a:noFill/>
          </a:ln>
        </p:spPr>
      </p:pic>
      <p:pic>
        <p:nvPicPr>
          <p:cNvPr descr="preencoded.png" id="1118" name="Google Shape;1118;p9"/>
          <p:cNvPicPr preferRelativeResize="0"/>
          <p:nvPr/>
        </p:nvPicPr>
        <p:blipFill rotWithShape="1">
          <a:blip r:embed="rId31">
            <a:alphaModFix/>
          </a:blip>
          <a:srcRect b="0" l="0" r="0" t="0"/>
          <a:stretch/>
        </p:blipFill>
        <p:spPr>
          <a:xfrm>
            <a:off x="7986331" y="4745413"/>
            <a:ext cx="41207" cy="15676"/>
          </a:xfrm>
          <a:prstGeom prst="rect">
            <a:avLst/>
          </a:prstGeom>
          <a:noFill/>
          <a:ln>
            <a:noFill/>
          </a:ln>
        </p:spPr>
      </p:pic>
      <p:pic>
        <p:nvPicPr>
          <p:cNvPr descr="preencoded.png" id="1119" name="Google Shape;1119;p9"/>
          <p:cNvPicPr preferRelativeResize="0"/>
          <p:nvPr/>
        </p:nvPicPr>
        <p:blipFill rotWithShape="1">
          <a:blip r:embed="rId32">
            <a:alphaModFix/>
          </a:blip>
          <a:srcRect b="0" l="0" r="0" t="0"/>
          <a:stretch/>
        </p:blipFill>
        <p:spPr>
          <a:xfrm>
            <a:off x="7983862" y="4753310"/>
            <a:ext cx="46788" cy="24938"/>
          </a:xfrm>
          <a:prstGeom prst="rect">
            <a:avLst/>
          </a:prstGeom>
          <a:noFill/>
          <a:ln>
            <a:noFill/>
          </a:ln>
        </p:spPr>
      </p:pic>
      <p:pic>
        <p:nvPicPr>
          <p:cNvPr descr="preencoded.png" id="1120" name="Google Shape;1120;p9"/>
          <p:cNvPicPr preferRelativeResize="0"/>
          <p:nvPr/>
        </p:nvPicPr>
        <p:blipFill rotWithShape="1">
          <a:blip r:embed="rId33">
            <a:alphaModFix/>
          </a:blip>
          <a:srcRect b="0" l="0" r="0" t="0"/>
          <a:stretch/>
        </p:blipFill>
        <p:spPr>
          <a:xfrm>
            <a:off x="7990336" y="4737178"/>
            <a:ext cx="35100" cy="8490"/>
          </a:xfrm>
          <a:prstGeom prst="rect">
            <a:avLst/>
          </a:prstGeom>
          <a:noFill/>
          <a:ln>
            <a:noFill/>
          </a:ln>
        </p:spPr>
      </p:pic>
      <p:pic>
        <p:nvPicPr>
          <p:cNvPr descr="preencoded.png" id="1121" name="Google Shape;1121;p9"/>
          <p:cNvPicPr preferRelativeResize="0"/>
          <p:nvPr/>
        </p:nvPicPr>
        <p:blipFill rotWithShape="1">
          <a:blip r:embed="rId34">
            <a:alphaModFix/>
          </a:blip>
          <a:srcRect b="0" l="0" r="0" t="0"/>
          <a:stretch/>
        </p:blipFill>
        <p:spPr>
          <a:xfrm>
            <a:off x="7998386" y="4723309"/>
            <a:ext cx="25854" cy="2418"/>
          </a:xfrm>
          <a:prstGeom prst="rect">
            <a:avLst/>
          </a:prstGeom>
          <a:noFill/>
          <a:ln>
            <a:noFill/>
          </a:ln>
        </p:spPr>
      </p:pic>
      <p:pic>
        <p:nvPicPr>
          <p:cNvPr descr="preencoded.png" id="1122" name="Google Shape;1122;p9"/>
          <p:cNvPicPr preferRelativeResize="0"/>
          <p:nvPr/>
        </p:nvPicPr>
        <p:blipFill rotWithShape="1">
          <a:blip r:embed="rId35">
            <a:alphaModFix/>
          </a:blip>
          <a:srcRect b="0" l="0" r="0" t="0"/>
          <a:stretch/>
        </p:blipFill>
        <p:spPr>
          <a:xfrm>
            <a:off x="7995484" y="4728739"/>
            <a:ext cx="28896" cy="3221"/>
          </a:xfrm>
          <a:prstGeom prst="rect">
            <a:avLst/>
          </a:prstGeom>
          <a:noFill/>
          <a:ln>
            <a:noFill/>
          </a:ln>
        </p:spPr>
      </p:pic>
      <p:pic>
        <p:nvPicPr>
          <p:cNvPr descr="preencoded.png" id="1123" name="Google Shape;1123;p9"/>
          <p:cNvPicPr preferRelativeResize="0"/>
          <p:nvPr/>
        </p:nvPicPr>
        <p:blipFill rotWithShape="1">
          <a:blip r:embed="rId36">
            <a:alphaModFix/>
          </a:blip>
          <a:srcRect b="0" l="0" r="0" t="0"/>
          <a:stretch/>
        </p:blipFill>
        <p:spPr>
          <a:xfrm>
            <a:off x="7992777" y="4732976"/>
            <a:ext cx="31989" cy="5628"/>
          </a:xfrm>
          <a:prstGeom prst="rect">
            <a:avLst/>
          </a:prstGeom>
          <a:noFill/>
          <a:ln>
            <a:noFill/>
          </a:ln>
        </p:spPr>
      </p:pic>
      <p:pic>
        <p:nvPicPr>
          <p:cNvPr descr="preencoded.png" id="1124" name="Google Shape;1124;p9"/>
          <p:cNvPicPr preferRelativeResize="0"/>
          <p:nvPr/>
        </p:nvPicPr>
        <p:blipFill rotWithShape="1">
          <a:blip r:embed="rId37">
            <a:alphaModFix/>
          </a:blip>
          <a:srcRect b="0" l="0" r="0" t="0"/>
          <a:stretch/>
        </p:blipFill>
        <p:spPr>
          <a:xfrm>
            <a:off x="8001460" y="4717814"/>
            <a:ext cx="22910" cy="2423"/>
          </a:xfrm>
          <a:prstGeom prst="rect">
            <a:avLst/>
          </a:prstGeom>
          <a:noFill/>
          <a:ln>
            <a:noFill/>
          </a:ln>
        </p:spPr>
      </p:pic>
      <p:pic>
        <p:nvPicPr>
          <p:cNvPr descr="preencoded.png" id="1125" name="Google Shape;1125;p9"/>
          <p:cNvPicPr preferRelativeResize="0"/>
          <p:nvPr/>
        </p:nvPicPr>
        <p:blipFill rotWithShape="1">
          <a:blip r:embed="rId38">
            <a:alphaModFix/>
          </a:blip>
          <a:srcRect b="0" l="0" r="0" t="0"/>
          <a:stretch/>
        </p:blipFill>
        <p:spPr>
          <a:xfrm>
            <a:off x="8158776" y="4717819"/>
            <a:ext cx="22840" cy="2411"/>
          </a:xfrm>
          <a:prstGeom prst="rect">
            <a:avLst/>
          </a:prstGeom>
          <a:noFill/>
          <a:ln>
            <a:noFill/>
          </a:ln>
        </p:spPr>
      </p:pic>
      <p:pic>
        <p:nvPicPr>
          <p:cNvPr descr="preencoded.png" id="1126" name="Google Shape;1126;p9"/>
          <p:cNvPicPr preferRelativeResize="0"/>
          <p:nvPr/>
        </p:nvPicPr>
        <p:blipFill rotWithShape="1">
          <a:blip r:embed="rId39">
            <a:alphaModFix/>
          </a:blip>
          <a:srcRect b="0" l="0" r="0" t="0"/>
          <a:stretch/>
        </p:blipFill>
        <p:spPr>
          <a:xfrm>
            <a:off x="8157721" y="4707861"/>
            <a:ext cx="17334" cy="3942"/>
          </a:xfrm>
          <a:prstGeom prst="rect">
            <a:avLst/>
          </a:prstGeom>
          <a:noFill/>
          <a:ln>
            <a:noFill/>
          </a:ln>
        </p:spPr>
      </p:pic>
      <p:pic>
        <p:nvPicPr>
          <p:cNvPr descr="preencoded.png" id="1127" name="Google Shape;1127;p9"/>
          <p:cNvPicPr preferRelativeResize="0"/>
          <p:nvPr/>
        </p:nvPicPr>
        <p:blipFill rotWithShape="1">
          <a:blip r:embed="rId40">
            <a:alphaModFix/>
          </a:blip>
          <a:srcRect b="0" l="0" r="0" t="0"/>
          <a:stretch/>
        </p:blipFill>
        <p:spPr>
          <a:xfrm>
            <a:off x="8158376" y="4712673"/>
            <a:ext cx="20022" cy="3328"/>
          </a:xfrm>
          <a:prstGeom prst="rect">
            <a:avLst/>
          </a:prstGeom>
          <a:noFill/>
          <a:ln>
            <a:noFill/>
          </a:ln>
        </p:spPr>
      </p:pic>
      <p:pic>
        <p:nvPicPr>
          <p:cNvPr descr="preencoded.png" id="1128" name="Google Shape;1128;p9"/>
          <p:cNvPicPr preferRelativeResize="0"/>
          <p:nvPr/>
        </p:nvPicPr>
        <p:blipFill rotWithShape="1">
          <a:blip r:embed="rId41">
            <a:alphaModFix/>
          </a:blip>
          <a:srcRect b="0" l="0" r="0" t="0"/>
          <a:stretch/>
        </p:blipFill>
        <p:spPr>
          <a:xfrm>
            <a:off x="8156790" y="4703352"/>
            <a:ext cx="14808" cy="4293"/>
          </a:xfrm>
          <a:prstGeom prst="rect">
            <a:avLst/>
          </a:prstGeom>
          <a:noFill/>
          <a:ln>
            <a:noFill/>
          </a:ln>
        </p:spPr>
      </p:pic>
      <p:pic>
        <p:nvPicPr>
          <p:cNvPr descr="preencoded.png" id="1129" name="Google Shape;1129;p9"/>
          <p:cNvPicPr preferRelativeResize="0"/>
          <p:nvPr/>
        </p:nvPicPr>
        <p:blipFill rotWithShape="1">
          <a:blip r:embed="rId42">
            <a:alphaModFix/>
          </a:blip>
          <a:srcRect b="0" l="0" r="0" t="0"/>
          <a:stretch/>
        </p:blipFill>
        <p:spPr>
          <a:xfrm>
            <a:off x="8155623" y="4699155"/>
            <a:ext cx="12455" cy="4414"/>
          </a:xfrm>
          <a:prstGeom prst="rect">
            <a:avLst/>
          </a:prstGeom>
          <a:noFill/>
          <a:ln>
            <a:noFill/>
          </a:ln>
        </p:spPr>
      </p:pic>
      <p:pic>
        <p:nvPicPr>
          <p:cNvPr descr="preencoded.png" id="1130" name="Google Shape;1130;p9"/>
          <p:cNvPicPr preferRelativeResize="0"/>
          <p:nvPr/>
        </p:nvPicPr>
        <p:blipFill rotWithShape="1">
          <a:blip r:embed="rId28">
            <a:alphaModFix/>
          </a:blip>
          <a:srcRect b="0" l="0" r="0" t="0"/>
          <a:stretch/>
        </p:blipFill>
        <p:spPr>
          <a:xfrm>
            <a:off x="8022310" y="4691558"/>
            <a:ext cx="8344" cy="4109"/>
          </a:xfrm>
          <a:prstGeom prst="rect">
            <a:avLst/>
          </a:prstGeom>
          <a:noFill/>
          <a:ln>
            <a:noFill/>
          </a:ln>
        </p:spPr>
      </p:pic>
      <p:pic>
        <p:nvPicPr>
          <p:cNvPr descr="preencoded.png" id="1131" name="Google Shape;1131;p9"/>
          <p:cNvPicPr preferRelativeResize="0"/>
          <p:nvPr/>
        </p:nvPicPr>
        <p:blipFill rotWithShape="1">
          <a:blip r:embed="rId43">
            <a:alphaModFix/>
          </a:blip>
          <a:srcRect b="0" l="0" r="0" t="0"/>
          <a:stretch/>
        </p:blipFill>
        <p:spPr>
          <a:xfrm>
            <a:off x="8152502" y="4691579"/>
            <a:ext cx="8288" cy="4081"/>
          </a:xfrm>
          <a:prstGeom prst="rect">
            <a:avLst/>
          </a:prstGeom>
          <a:noFill/>
          <a:ln>
            <a:noFill/>
          </a:ln>
        </p:spPr>
      </p:pic>
      <p:pic>
        <p:nvPicPr>
          <p:cNvPr descr="preencoded.png" id="1132" name="Google Shape;1132;p9"/>
          <p:cNvPicPr preferRelativeResize="0"/>
          <p:nvPr/>
        </p:nvPicPr>
        <p:blipFill rotWithShape="1">
          <a:blip r:embed="rId44">
            <a:alphaModFix/>
          </a:blip>
          <a:srcRect b="0" l="0" r="0" t="0"/>
          <a:stretch/>
        </p:blipFill>
        <p:spPr>
          <a:xfrm>
            <a:off x="7983350" y="4757103"/>
            <a:ext cx="49220" cy="30361"/>
          </a:xfrm>
          <a:prstGeom prst="rect">
            <a:avLst/>
          </a:prstGeom>
          <a:noFill/>
          <a:ln>
            <a:noFill/>
          </a:ln>
        </p:spPr>
      </p:pic>
      <p:pic>
        <p:nvPicPr>
          <p:cNvPr descr="preencoded.png" id="1133" name="Google Shape;1133;p9"/>
          <p:cNvPicPr preferRelativeResize="0"/>
          <p:nvPr/>
        </p:nvPicPr>
        <p:blipFill rotWithShape="1">
          <a:blip r:embed="rId45">
            <a:alphaModFix/>
          </a:blip>
          <a:srcRect b="0" l="0" r="0" t="0"/>
          <a:stretch/>
        </p:blipFill>
        <p:spPr>
          <a:xfrm>
            <a:off x="8154181" y="4695234"/>
            <a:ext cx="10278" cy="4330"/>
          </a:xfrm>
          <a:prstGeom prst="rect">
            <a:avLst/>
          </a:prstGeom>
          <a:noFill/>
          <a:ln>
            <a:noFill/>
          </a:ln>
        </p:spPr>
      </p:pic>
      <p:pic>
        <p:nvPicPr>
          <p:cNvPr descr="preencoded.png" id="1134" name="Google Shape;1134;p9"/>
          <p:cNvPicPr preferRelativeResize="0"/>
          <p:nvPr/>
        </p:nvPicPr>
        <p:blipFill rotWithShape="1">
          <a:blip r:embed="rId28">
            <a:alphaModFix/>
          </a:blip>
          <a:srcRect b="0" l="0" r="0" t="0"/>
          <a:stretch/>
        </p:blipFill>
        <p:spPr>
          <a:xfrm>
            <a:off x="8150582" y="4688191"/>
            <a:ext cx="6497" cy="3681"/>
          </a:xfrm>
          <a:prstGeom prst="rect">
            <a:avLst/>
          </a:prstGeom>
          <a:noFill/>
          <a:ln>
            <a:noFill/>
          </a:ln>
        </p:spPr>
      </p:pic>
      <p:pic>
        <p:nvPicPr>
          <p:cNvPr descr="preencoded.png" id="1135" name="Google Shape;1135;p9"/>
          <p:cNvPicPr preferRelativeResize="0"/>
          <p:nvPr/>
        </p:nvPicPr>
        <p:blipFill rotWithShape="1">
          <a:blip r:embed="rId46">
            <a:alphaModFix/>
          </a:blip>
          <a:srcRect b="0" l="0" r="0" t="0"/>
          <a:stretch/>
        </p:blipFill>
        <p:spPr>
          <a:xfrm>
            <a:off x="8150582" y="4757098"/>
            <a:ext cx="49146" cy="30317"/>
          </a:xfrm>
          <a:prstGeom prst="rect">
            <a:avLst/>
          </a:prstGeom>
          <a:noFill/>
          <a:ln>
            <a:noFill/>
          </a:ln>
        </p:spPr>
      </p:pic>
      <p:pic>
        <p:nvPicPr>
          <p:cNvPr descr="preencoded.png" id="1136" name="Google Shape;1136;p9"/>
          <p:cNvPicPr preferRelativeResize="0"/>
          <p:nvPr/>
        </p:nvPicPr>
        <p:blipFill rotWithShape="1">
          <a:blip r:embed="rId47">
            <a:alphaModFix/>
          </a:blip>
          <a:srcRect b="0" l="0" r="0" t="0"/>
          <a:stretch/>
        </p:blipFill>
        <p:spPr>
          <a:xfrm>
            <a:off x="8158781" y="4728739"/>
            <a:ext cx="28817" cy="3211"/>
          </a:xfrm>
          <a:prstGeom prst="rect">
            <a:avLst/>
          </a:prstGeom>
          <a:noFill/>
          <a:ln>
            <a:noFill/>
          </a:ln>
        </p:spPr>
      </p:pic>
      <p:pic>
        <p:nvPicPr>
          <p:cNvPr descr="preencoded.png" id="1137" name="Google Shape;1137;p9"/>
          <p:cNvPicPr preferRelativeResize="0"/>
          <p:nvPr/>
        </p:nvPicPr>
        <p:blipFill rotWithShape="1">
          <a:blip r:embed="rId48">
            <a:alphaModFix/>
          </a:blip>
          <a:srcRect b="0" l="0" r="0" t="0"/>
          <a:stretch/>
        </p:blipFill>
        <p:spPr>
          <a:xfrm>
            <a:off x="8158381" y="4732969"/>
            <a:ext cx="31910" cy="5618"/>
          </a:xfrm>
          <a:prstGeom prst="rect">
            <a:avLst/>
          </a:prstGeom>
          <a:noFill/>
          <a:ln>
            <a:noFill/>
          </a:ln>
        </p:spPr>
      </p:pic>
      <p:pic>
        <p:nvPicPr>
          <p:cNvPr descr="preencoded.png" id="1138" name="Google Shape;1138;p9"/>
          <p:cNvPicPr preferRelativeResize="0"/>
          <p:nvPr/>
        </p:nvPicPr>
        <p:blipFill rotWithShape="1">
          <a:blip r:embed="rId49">
            <a:alphaModFix/>
          </a:blip>
          <a:srcRect b="0" l="0" r="0" t="0"/>
          <a:stretch/>
        </p:blipFill>
        <p:spPr>
          <a:xfrm>
            <a:off x="8157721" y="4737178"/>
            <a:ext cx="35016" cy="8467"/>
          </a:xfrm>
          <a:prstGeom prst="rect">
            <a:avLst/>
          </a:prstGeom>
          <a:noFill/>
          <a:ln>
            <a:noFill/>
          </a:ln>
        </p:spPr>
      </p:pic>
      <p:pic>
        <p:nvPicPr>
          <p:cNvPr descr="preencoded.png" id="1139" name="Google Shape;1139;p9"/>
          <p:cNvPicPr preferRelativeResize="0"/>
          <p:nvPr/>
        </p:nvPicPr>
        <p:blipFill rotWithShape="1">
          <a:blip r:embed="rId34">
            <a:alphaModFix/>
          </a:blip>
          <a:srcRect b="0" l="0" r="0" t="0"/>
          <a:stretch/>
        </p:blipFill>
        <p:spPr>
          <a:xfrm>
            <a:off x="8158911" y="4723309"/>
            <a:ext cx="25780" cy="2411"/>
          </a:xfrm>
          <a:prstGeom prst="rect">
            <a:avLst/>
          </a:prstGeom>
          <a:noFill/>
          <a:ln>
            <a:noFill/>
          </a:ln>
        </p:spPr>
      </p:pic>
      <p:pic>
        <p:nvPicPr>
          <p:cNvPr descr="preencoded.png" id="1140" name="Google Shape;1140;p9"/>
          <p:cNvPicPr preferRelativeResize="0"/>
          <p:nvPr/>
        </p:nvPicPr>
        <p:blipFill rotWithShape="1">
          <a:blip r:embed="rId50">
            <a:alphaModFix/>
          </a:blip>
          <a:srcRect b="0" l="0" r="0" t="0"/>
          <a:stretch/>
        </p:blipFill>
        <p:spPr>
          <a:xfrm>
            <a:off x="8152502" y="4753315"/>
            <a:ext cx="46709" cy="24894"/>
          </a:xfrm>
          <a:prstGeom prst="rect">
            <a:avLst/>
          </a:prstGeom>
          <a:noFill/>
          <a:ln>
            <a:noFill/>
          </a:ln>
        </p:spPr>
      </p:pic>
      <p:pic>
        <p:nvPicPr>
          <p:cNvPr descr="preencoded.png" id="1141" name="Google Shape;1141;p9"/>
          <p:cNvPicPr preferRelativeResize="0"/>
          <p:nvPr/>
        </p:nvPicPr>
        <p:blipFill rotWithShape="1">
          <a:blip r:embed="rId51">
            <a:alphaModFix/>
          </a:blip>
          <a:srcRect b="0" l="0" r="0" t="0"/>
          <a:stretch/>
        </p:blipFill>
        <p:spPr>
          <a:xfrm>
            <a:off x="8154181" y="4749405"/>
            <a:ext cx="44007" cy="20008"/>
          </a:xfrm>
          <a:prstGeom prst="rect">
            <a:avLst/>
          </a:prstGeom>
          <a:noFill/>
          <a:ln>
            <a:noFill/>
          </a:ln>
        </p:spPr>
      </p:pic>
      <p:pic>
        <p:nvPicPr>
          <p:cNvPr descr="preencoded.png" id="1142" name="Google Shape;1142;p9"/>
          <p:cNvPicPr preferRelativeResize="0"/>
          <p:nvPr/>
        </p:nvPicPr>
        <p:blipFill rotWithShape="1">
          <a:blip r:embed="rId52">
            <a:alphaModFix/>
          </a:blip>
          <a:srcRect b="0" l="0" r="0" t="0"/>
          <a:stretch/>
        </p:blipFill>
        <p:spPr>
          <a:xfrm>
            <a:off x="8155618" y="4745403"/>
            <a:ext cx="41118" cy="15648"/>
          </a:xfrm>
          <a:prstGeom prst="rect">
            <a:avLst/>
          </a:prstGeom>
          <a:noFill/>
          <a:ln>
            <a:noFill/>
          </a:ln>
        </p:spPr>
      </p:pic>
      <p:pic>
        <p:nvPicPr>
          <p:cNvPr descr="preencoded.png" id="1143" name="Google Shape;1143;p9"/>
          <p:cNvPicPr preferRelativeResize="0"/>
          <p:nvPr/>
        </p:nvPicPr>
        <p:blipFill rotWithShape="1">
          <a:blip r:embed="rId53">
            <a:alphaModFix/>
          </a:blip>
          <a:srcRect b="0" l="0" r="0" t="0"/>
          <a:stretch/>
        </p:blipFill>
        <p:spPr>
          <a:xfrm>
            <a:off x="8156800" y="4741320"/>
            <a:ext cx="38109" cy="11811"/>
          </a:xfrm>
          <a:prstGeom prst="rect">
            <a:avLst/>
          </a:prstGeom>
          <a:noFill/>
          <a:ln>
            <a:noFill/>
          </a:ln>
        </p:spPr>
      </p:pic>
      <p:pic>
        <p:nvPicPr>
          <p:cNvPr descr="preencoded.png" id="1144" name="Google Shape;1144;p9"/>
          <p:cNvPicPr preferRelativeResize="0"/>
          <p:nvPr/>
        </p:nvPicPr>
        <p:blipFill rotWithShape="1">
          <a:blip r:embed="rId54">
            <a:alphaModFix/>
          </a:blip>
          <a:srcRect b="0" l="0" r="0" t="0"/>
          <a:stretch/>
        </p:blipFill>
        <p:spPr>
          <a:xfrm>
            <a:off x="7983364" y="4663376"/>
            <a:ext cx="216471" cy="256522"/>
          </a:xfrm>
          <a:prstGeom prst="rect">
            <a:avLst/>
          </a:prstGeom>
          <a:noFill/>
          <a:ln>
            <a:noFill/>
          </a:ln>
        </p:spPr>
      </p:pic>
      <p:pic>
        <p:nvPicPr>
          <p:cNvPr descr="preencoded.png" id="1145" name="Google Shape;1145;p9"/>
          <p:cNvPicPr preferRelativeResize="0"/>
          <p:nvPr/>
        </p:nvPicPr>
        <p:blipFill rotWithShape="1">
          <a:blip r:embed="rId55">
            <a:alphaModFix/>
          </a:blip>
          <a:srcRect b="0" l="0" r="0" t="0"/>
          <a:stretch/>
        </p:blipFill>
        <p:spPr>
          <a:xfrm>
            <a:off x="7960779" y="4763130"/>
            <a:ext cx="15478" cy="16925"/>
          </a:xfrm>
          <a:prstGeom prst="rect">
            <a:avLst/>
          </a:prstGeom>
          <a:noFill/>
          <a:ln>
            <a:noFill/>
          </a:ln>
        </p:spPr>
      </p:pic>
      <p:pic>
        <p:nvPicPr>
          <p:cNvPr descr="preencoded.png" id="1146" name="Google Shape;1146;p9"/>
          <p:cNvPicPr preferRelativeResize="0"/>
          <p:nvPr/>
        </p:nvPicPr>
        <p:blipFill rotWithShape="1">
          <a:blip r:embed="rId56">
            <a:alphaModFix/>
          </a:blip>
          <a:srcRect b="0" l="0" r="0" t="0"/>
          <a:stretch/>
        </p:blipFill>
        <p:spPr>
          <a:xfrm>
            <a:off x="7963421" y="4742385"/>
            <a:ext cx="17264" cy="20073"/>
          </a:xfrm>
          <a:prstGeom prst="rect">
            <a:avLst/>
          </a:prstGeom>
          <a:noFill/>
          <a:ln>
            <a:noFill/>
          </a:ln>
        </p:spPr>
      </p:pic>
      <p:pic>
        <p:nvPicPr>
          <p:cNvPr descr="preencoded.png" id="1147" name="Google Shape;1147;p9"/>
          <p:cNvPicPr preferRelativeResize="0"/>
          <p:nvPr/>
        </p:nvPicPr>
        <p:blipFill rotWithShape="1">
          <a:blip r:embed="rId57">
            <a:alphaModFix/>
          </a:blip>
          <a:srcRect b="0" l="0" r="0" t="0"/>
          <a:stretch/>
        </p:blipFill>
        <p:spPr>
          <a:xfrm>
            <a:off x="7968760" y="4730002"/>
            <a:ext cx="16120" cy="12792"/>
          </a:xfrm>
          <a:prstGeom prst="rect">
            <a:avLst/>
          </a:prstGeom>
          <a:noFill/>
          <a:ln>
            <a:noFill/>
          </a:ln>
        </p:spPr>
      </p:pic>
      <p:pic>
        <p:nvPicPr>
          <p:cNvPr descr="preencoded.png" id="1148" name="Google Shape;1148;p9"/>
          <p:cNvPicPr preferRelativeResize="0"/>
          <p:nvPr/>
        </p:nvPicPr>
        <p:blipFill rotWithShape="1">
          <a:blip r:embed="rId58">
            <a:alphaModFix/>
          </a:blip>
          <a:srcRect b="0" l="0" r="0" t="0"/>
          <a:stretch/>
        </p:blipFill>
        <p:spPr>
          <a:xfrm>
            <a:off x="7972788" y="4710522"/>
            <a:ext cx="17278" cy="16320"/>
          </a:xfrm>
          <a:prstGeom prst="rect">
            <a:avLst/>
          </a:prstGeom>
          <a:noFill/>
          <a:ln>
            <a:noFill/>
          </a:ln>
        </p:spPr>
      </p:pic>
      <p:pic>
        <p:nvPicPr>
          <p:cNvPr descr="preencoded.png" id="1149" name="Google Shape;1149;p9"/>
          <p:cNvPicPr preferRelativeResize="0"/>
          <p:nvPr/>
        </p:nvPicPr>
        <p:blipFill rotWithShape="1">
          <a:blip r:embed="rId59">
            <a:alphaModFix/>
          </a:blip>
          <a:srcRect b="0" l="0" r="0" t="0"/>
          <a:stretch/>
        </p:blipFill>
        <p:spPr>
          <a:xfrm>
            <a:off x="7981741" y="4696125"/>
            <a:ext cx="19264" cy="18920"/>
          </a:xfrm>
          <a:prstGeom prst="rect">
            <a:avLst/>
          </a:prstGeom>
          <a:noFill/>
          <a:ln>
            <a:noFill/>
          </a:ln>
        </p:spPr>
      </p:pic>
      <p:pic>
        <p:nvPicPr>
          <p:cNvPr descr="preencoded.png" id="1150" name="Google Shape;1150;p9"/>
          <p:cNvPicPr preferRelativeResize="0"/>
          <p:nvPr/>
        </p:nvPicPr>
        <p:blipFill rotWithShape="1">
          <a:blip r:embed="rId60">
            <a:alphaModFix/>
          </a:blip>
          <a:srcRect b="0" l="0" r="0" t="0"/>
          <a:stretch/>
        </p:blipFill>
        <p:spPr>
          <a:xfrm>
            <a:off x="7991880" y="4681512"/>
            <a:ext cx="21250" cy="18987"/>
          </a:xfrm>
          <a:prstGeom prst="rect">
            <a:avLst/>
          </a:prstGeom>
          <a:noFill/>
          <a:ln>
            <a:noFill/>
          </a:ln>
        </p:spPr>
      </p:pic>
      <p:pic>
        <p:nvPicPr>
          <p:cNvPr descr="preencoded.png" id="1151" name="Google Shape;1151;p9"/>
          <p:cNvPicPr preferRelativeResize="0"/>
          <p:nvPr/>
        </p:nvPicPr>
        <p:blipFill rotWithShape="1">
          <a:blip r:embed="rId61">
            <a:alphaModFix/>
          </a:blip>
          <a:srcRect b="0" l="0" r="0" t="0"/>
          <a:stretch/>
        </p:blipFill>
        <p:spPr>
          <a:xfrm>
            <a:off x="8007097" y="4667906"/>
            <a:ext cx="14767" cy="18355"/>
          </a:xfrm>
          <a:prstGeom prst="rect">
            <a:avLst/>
          </a:prstGeom>
          <a:noFill/>
          <a:ln>
            <a:noFill/>
          </a:ln>
        </p:spPr>
      </p:pic>
      <p:pic>
        <p:nvPicPr>
          <p:cNvPr descr="preencoded.png" id="1152" name="Google Shape;1152;p9"/>
          <p:cNvPicPr preferRelativeResize="0"/>
          <p:nvPr/>
        </p:nvPicPr>
        <p:blipFill rotWithShape="1">
          <a:blip r:embed="rId62">
            <a:alphaModFix/>
          </a:blip>
          <a:srcRect b="0" l="0" r="0" t="0"/>
          <a:stretch/>
        </p:blipFill>
        <p:spPr>
          <a:xfrm>
            <a:off x="8017790" y="4659211"/>
            <a:ext cx="15301" cy="16497"/>
          </a:xfrm>
          <a:prstGeom prst="rect">
            <a:avLst/>
          </a:prstGeom>
          <a:noFill/>
          <a:ln>
            <a:noFill/>
          </a:ln>
        </p:spPr>
      </p:pic>
      <p:pic>
        <p:nvPicPr>
          <p:cNvPr descr="preencoded.png" id="1153" name="Google Shape;1153;p9"/>
          <p:cNvPicPr preferRelativeResize="0"/>
          <p:nvPr/>
        </p:nvPicPr>
        <p:blipFill rotWithShape="1">
          <a:blip r:embed="rId63">
            <a:alphaModFix/>
          </a:blip>
          <a:srcRect b="0" l="0" r="0" t="0"/>
          <a:stretch/>
        </p:blipFill>
        <p:spPr>
          <a:xfrm>
            <a:off x="8028770" y="4650967"/>
            <a:ext cx="18371" cy="17620"/>
          </a:xfrm>
          <a:prstGeom prst="rect">
            <a:avLst/>
          </a:prstGeom>
          <a:noFill/>
          <a:ln>
            <a:noFill/>
          </a:ln>
        </p:spPr>
      </p:pic>
      <p:pic>
        <p:nvPicPr>
          <p:cNvPr descr="preencoded.png" id="1154" name="Google Shape;1154;p9"/>
          <p:cNvPicPr preferRelativeResize="0"/>
          <p:nvPr/>
        </p:nvPicPr>
        <p:blipFill rotWithShape="1">
          <a:blip r:embed="rId64">
            <a:alphaModFix/>
          </a:blip>
          <a:srcRect b="0" l="0" r="0" t="0"/>
          <a:stretch/>
        </p:blipFill>
        <p:spPr>
          <a:xfrm>
            <a:off x="8050625" y="4643124"/>
            <a:ext cx="16115" cy="17008"/>
          </a:xfrm>
          <a:prstGeom prst="rect">
            <a:avLst/>
          </a:prstGeom>
          <a:noFill/>
          <a:ln>
            <a:noFill/>
          </a:ln>
        </p:spPr>
      </p:pic>
      <p:pic>
        <p:nvPicPr>
          <p:cNvPr descr="preencoded.png" id="1155" name="Google Shape;1155;p9"/>
          <p:cNvPicPr preferRelativeResize="0"/>
          <p:nvPr/>
        </p:nvPicPr>
        <p:blipFill rotWithShape="1">
          <a:blip r:embed="rId65">
            <a:alphaModFix/>
          </a:blip>
          <a:srcRect b="0" l="0" r="0" t="0"/>
          <a:stretch/>
        </p:blipFill>
        <p:spPr>
          <a:xfrm>
            <a:off x="8066484" y="4638875"/>
            <a:ext cx="17050" cy="15311"/>
          </a:xfrm>
          <a:prstGeom prst="rect">
            <a:avLst/>
          </a:prstGeom>
          <a:noFill/>
          <a:ln>
            <a:noFill/>
          </a:ln>
        </p:spPr>
      </p:pic>
      <p:pic>
        <p:nvPicPr>
          <p:cNvPr descr="preencoded.png" id="1156" name="Google Shape;1156;p9"/>
          <p:cNvPicPr preferRelativeResize="0"/>
          <p:nvPr/>
        </p:nvPicPr>
        <p:blipFill rotWithShape="1">
          <a:blip r:embed="rId66">
            <a:alphaModFix/>
          </a:blip>
          <a:srcRect b="0" l="0" r="0" t="0"/>
          <a:stretch/>
        </p:blipFill>
        <p:spPr>
          <a:xfrm>
            <a:off x="8094641" y="4637589"/>
            <a:ext cx="15004" cy="14950"/>
          </a:xfrm>
          <a:prstGeom prst="rect">
            <a:avLst/>
          </a:prstGeom>
          <a:noFill/>
          <a:ln>
            <a:noFill/>
          </a:ln>
        </p:spPr>
      </p:pic>
      <p:pic>
        <p:nvPicPr>
          <p:cNvPr descr="preencoded.png" id="1157" name="Google Shape;1157;p9"/>
          <p:cNvPicPr preferRelativeResize="0"/>
          <p:nvPr/>
        </p:nvPicPr>
        <p:blipFill rotWithShape="1">
          <a:blip r:embed="rId67">
            <a:alphaModFix/>
          </a:blip>
          <a:srcRect b="0" l="0" r="0" t="0"/>
          <a:stretch/>
        </p:blipFill>
        <p:spPr>
          <a:xfrm>
            <a:off x="8111263" y="4640045"/>
            <a:ext cx="11748" cy="15820"/>
          </a:xfrm>
          <a:prstGeom prst="rect">
            <a:avLst/>
          </a:prstGeom>
          <a:noFill/>
          <a:ln>
            <a:noFill/>
          </a:ln>
        </p:spPr>
      </p:pic>
      <p:pic>
        <p:nvPicPr>
          <p:cNvPr descr="preencoded.png" id="1158" name="Google Shape;1158;p9"/>
          <p:cNvPicPr preferRelativeResize="0"/>
          <p:nvPr/>
        </p:nvPicPr>
        <p:blipFill rotWithShape="1">
          <a:blip r:embed="rId68">
            <a:alphaModFix/>
          </a:blip>
          <a:srcRect b="0" l="0" r="0" t="0"/>
          <a:stretch/>
        </p:blipFill>
        <p:spPr>
          <a:xfrm>
            <a:off x="8122565" y="4643568"/>
            <a:ext cx="21338" cy="19059"/>
          </a:xfrm>
          <a:prstGeom prst="rect">
            <a:avLst/>
          </a:prstGeom>
          <a:noFill/>
          <a:ln>
            <a:noFill/>
          </a:ln>
        </p:spPr>
      </p:pic>
      <p:pic>
        <p:nvPicPr>
          <p:cNvPr descr="preencoded.png" id="1159" name="Google Shape;1159;p9"/>
          <p:cNvPicPr preferRelativeResize="0"/>
          <p:nvPr/>
        </p:nvPicPr>
        <p:blipFill rotWithShape="1">
          <a:blip r:embed="rId69">
            <a:alphaModFix/>
          </a:blip>
          <a:srcRect b="0" l="0" r="0" t="0"/>
          <a:stretch/>
        </p:blipFill>
        <p:spPr>
          <a:xfrm>
            <a:off x="8140726" y="4652788"/>
            <a:ext cx="14660" cy="16569"/>
          </a:xfrm>
          <a:prstGeom prst="rect">
            <a:avLst/>
          </a:prstGeom>
          <a:noFill/>
          <a:ln>
            <a:noFill/>
          </a:ln>
        </p:spPr>
      </p:pic>
      <p:pic>
        <p:nvPicPr>
          <p:cNvPr descr="preencoded.png" id="1160" name="Google Shape;1160;p9"/>
          <p:cNvPicPr preferRelativeResize="0"/>
          <p:nvPr/>
        </p:nvPicPr>
        <p:blipFill rotWithShape="1">
          <a:blip r:embed="rId70">
            <a:alphaModFix/>
          </a:blip>
          <a:srcRect b="0" l="0" r="0" t="0"/>
          <a:stretch/>
        </p:blipFill>
        <p:spPr>
          <a:xfrm>
            <a:off x="8150828" y="4661974"/>
            <a:ext cx="17743" cy="15083"/>
          </a:xfrm>
          <a:prstGeom prst="rect">
            <a:avLst/>
          </a:prstGeom>
          <a:noFill/>
          <a:ln>
            <a:noFill/>
          </a:ln>
        </p:spPr>
      </p:pic>
      <p:pic>
        <p:nvPicPr>
          <p:cNvPr descr="preencoded.png" id="1161" name="Google Shape;1161;p9"/>
          <p:cNvPicPr preferRelativeResize="0"/>
          <p:nvPr/>
        </p:nvPicPr>
        <p:blipFill rotWithShape="1">
          <a:blip r:embed="rId71">
            <a:alphaModFix/>
          </a:blip>
          <a:srcRect b="0" l="0" r="0" t="0"/>
          <a:stretch/>
        </p:blipFill>
        <p:spPr>
          <a:xfrm>
            <a:off x="8170069" y="4676961"/>
            <a:ext cx="18208" cy="17973"/>
          </a:xfrm>
          <a:prstGeom prst="rect">
            <a:avLst/>
          </a:prstGeom>
          <a:noFill/>
          <a:ln>
            <a:noFill/>
          </a:ln>
        </p:spPr>
      </p:pic>
      <p:pic>
        <p:nvPicPr>
          <p:cNvPr descr="preencoded.png" id="1162" name="Google Shape;1162;p9"/>
          <p:cNvPicPr preferRelativeResize="0"/>
          <p:nvPr/>
        </p:nvPicPr>
        <p:blipFill rotWithShape="1">
          <a:blip r:embed="rId72">
            <a:alphaModFix/>
          </a:blip>
          <a:srcRect b="0" l="0" r="0" t="0"/>
          <a:stretch/>
        </p:blipFill>
        <p:spPr>
          <a:xfrm>
            <a:off x="8179422" y="4691951"/>
            <a:ext cx="19129" cy="19396"/>
          </a:xfrm>
          <a:prstGeom prst="rect">
            <a:avLst/>
          </a:prstGeom>
          <a:noFill/>
          <a:ln>
            <a:noFill/>
          </a:ln>
        </p:spPr>
      </p:pic>
      <p:pic>
        <p:nvPicPr>
          <p:cNvPr descr="preencoded.png" id="1163" name="Google Shape;1163;p9"/>
          <p:cNvPicPr preferRelativeResize="0"/>
          <p:nvPr/>
        </p:nvPicPr>
        <p:blipFill rotWithShape="1">
          <a:blip r:embed="rId73">
            <a:alphaModFix/>
          </a:blip>
          <a:srcRect b="0" l="0" r="0" t="0"/>
          <a:stretch/>
        </p:blipFill>
        <p:spPr>
          <a:xfrm>
            <a:off x="8188654" y="4707799"/>
            <a:ext cx="17818" cy="21022"/>
          </a:xfrm>
          <a:prstGeom prst="rect">
            <a:avLst/>
          </a:prstGeom>
          <a:noFill/>
          <a:ln>
            <a:noFill/>
          </a:ln>
        </p:spPr>
      </p:pic>
      <p:pic>
        <p:nvPicPr>
          <p:cNvPr descr="preencoded.png" id="1164" name="Google Shape;1164;p9"/>
          <p:cNvPicPr preferRelativeResize="0"/>
          <p:nvPr/>
        </p:nvPicPr>
        <p:blipFill rotWithShape="1">
          <a:blip r:embed="rId74">
            <a:alphaModFix/>
          </a:blip>
          <a:srcRect b="0" l="0" r="0" t="0"/>
          <a:stretch/>
        </p:blipFill>
        <p:spPr>
          <a:xfrm>
            <a:off x="8196616" y="4726065"/>
            <a:ext cx="17050" cy="20213"/>
          </a:xfrm>
          <a:prstGeom prst="rect">
            <a:avLst/>
          </a:prstGeom>
          <a:noFill/>
          <a:ln>
            <a:noFill/>
          </a:ln>
        </p:spPr>
      </p:pic>
      <p:pic>
        <p:nvPicPr>
          <p:cNvPr descr="preencoded.png" id="1165" name="Google Shape;1165;p9"/>
          <p:cNvPicPr preferRelativeResize="0"/>
          <p:nvPr/>
        </p:nvPicPr>
        <p:blipFill rotWithShape="1">
          <a:blip r:embed="rId75">
            <a:alphaModFix/>
          </a:blip>
          <a:srcRect b="0" l="0" r="0" t="0"/>
          <a:stretch/>
        </p:blipFill>
        <p:spPr>
          <a:xfrm>
            <a:off x="8202295" y="4746971"/>
            <a:ext cx="16232" cy="16608"/>
          </a:xfrm>
          <a:prstGeom prst="rect">
            <a:avLst/>
          </a:prstGeom>
          <a:noFill/>
          <a:ln>
            <a:noFill/>
          </a:ln>
        </p:spPr>
      </p:pic>
      <p:pic>
        <p:nvPicPr>
          <p:cNvPr descr="preencoded.png" id="1166" name="Google Shape;1166;p9"/>
          <p:cNvPicPr preferRelativeResize="0"/>
          <p:nvPr/>
        </p:nvPicPr>
        <p:blipFill rotWithShape="1">
          <a:blip r:embed="rId76">
            <a:alphaModFix/>
          </a:blip>
          <a:srcRect b="0" l="0" r="0" t="0"/>
          <a:stretch/>
        </p:blipFill>
        <p:spPr>
          <a:xfrm>
            <a:off x="8206322" y="4764232"/>
            <a:ext cx="15539" cy="15478"/>
          </a:xfrm>
          <a:prstGeom prst="rect">
            <a:avLst/>
          </a:prstGeom>
          <a:noFill/>
          <a:ln>
            <a:noFill/>
          </a:ln>
        </p:spPr>
      </p:pic>
      <p:pic>
        <p:nvPicPr>
          <p:cNvPr descr="preencoded.png" id="1167" name="Google Shape;1167;p9"/>
          <p:cNvPicPr preferRelativeResize="0"/>
          <p:nvPr/>
        </p:nvPicPr>
        <p:blipFill rotWithShape="1">
          <a:blip r:embed="rId77">
            <a:alphaModFix/>
          </a:blip>
          <a:srcRect b="0" l="0" r="0" t="0"/>
          <a:stretch/>
        </p:blipFill>
        <p:spPr>
          <a:xfrm>
            <a:off x="8292433" y="4803428"/>
            <a:ext cx="65084" cy="71451"/>
          </a:xfrm>
          <a:prstGeom prst="rect">
            <a:avLst/>
          </a:prstGeom>
          <a:noFill/>
          <a:ln>
            <a:noFill/>
          </a:ln>
        </p:spPr>
      </p:pic>
      <p:pic>
        <p:nvPicPr>
          <p:cNvPr descr="preencoded.png" id="1168" name="Google Shape;1168;p9"/>
          <p:cNvPicPr preferRelativeResize="0"/>
          <p:nvPr/>
        </p:nvPicPr>
        <p:blipFill rotWithShape="1">
          <a:blip r:embed="rId78">
            <a:alphaModFix/>
          </a:blip>
          <a:srcRect b="0" l="0" r="0" t="0"/>
          <a:stretch/>
        </p:blipFill>
        <p:spPr>
          <a:xfrm>
            <a:off x="8289731" y="4706401"/>
            <a:ext cx="75437" cy="73930"/>
          </a:xfrm>
          <a:prstGeom prst="rect">
            <a:avLst/>
          </a:prstGeom>
          <a:noFill/>
          <a:ln>
            <a:noFill/>
          </a:ln>
        </p:spPr>
      </p:pic>
      <p:pic>
        <p:nvPicPr>
          <p:cNvPr descr="preencoded.png" id="1169" name="Google Shape;1169;p9"/>
          <p:cNvPicPr preferRelativeResize="0"/>
          <p:nvPr/>
        </p:nvPicPr>
        <p:blipFill rotWithShape="1">
          <a:blip r:embed="rId79">
            <a:alphaModFix/>
          </a:blip>
          <a:srcRect b="0" l="0" r="0" t="0"/>
          <a:stretch/>
        </p:blipFill>
        <p:spPr>
          <a:xfrm>
            <a:off x="8845762" y="4706401"/>
            <a:ext cx="59336" cy="73237"/>
          </a:xfrm>
          <a:prstGeom prst="rect">
            <a:avLst/>
          </a:prstGeom>
          <a:noFill/>
          <a:ln>
            <a:noFill/>
          </a:ln>
        </p:spPr>
      </p:pic>
      <p:pic>
        <p:nvPicPr>
          <p:cNvPr descr="preencoded.png" id="1170" name="Google Shape;1170;p9"/>
          <p:cNvPicPr preferRelativeResize="0"/>
          <p:nvPr/>
        </p:nvPicPr>
        <p:blipFill rotWithShape="1">
          <a:blip r:embed="rId80">
            <a:alphaModFix/>
          </a:blip>
          <a:srcRect b="0" l="0" r="0" t="0"/>
          <a:stretch/>
        </p:blipFill>
        <p:spPr>
          <a:xfrm>
            <a:off x="8721361" y="4706401"/>
            <a:ext cx="59480" cy="73193"/>
          </a:xfrm>
          <a:prstGeom prst="rect">
            <a:avLst/>
          </a:prstGeom>
          <a:noFill/>
          <a:ln>
            <a:noFill/>
          </a:ln>
        </p:spPr>
      </p:pic>
      <p:pic>
        <p:nvPicPr>
          <p:cNvPr descr="preencoded.png" id="1171" name="Google Shape;1171;p9"/>
          <p:cNvPicPr preferRelativeResize="0"/>
          <p:nvPr/>
        </p:nvPicPr>
        <p:blipFill rotWithShape="1">
          <a:blip r:embed="rId81">
            <a:alphaModFix/>
          </a:blip>
          <a:srcRect b="0" l="0" r="0" t="0"/>
          <a:stretch/>
        </p:blipFill>
        <p:spPr>
          <a:xfrm>
            <a:off x="8584346" y="4803432"/>
            <a:ext cx="65084" cy="71447"/>
          </a:xfrm>
          <a:prstGeom prst="rect">
            <a:avLst/>
          </a:prstGeom>
          <a:noFill/>
          <a:ln>
            <a:noFill/>
          </a:ln>
        </p:spPr>
      </p:pic>
      <p:pic>
        <p:nvPicPr>
          <p:cNvPr descr="preencoded.png" id="1172" name="Google Shape;1172;p9"/>
          <p:cNvPicPr preferRelativeResize="0"/>
          <p:nvPr/>
        </p:nvPicPr>
        <p:blipFill rotWithShape="1">
          <a:blip r:embed="rId82">
            <a:alphaModFix/>
          </a:blip>
          <a:srcRect b="0" l="0" r="0" t="0"/>
          <a:stretch/>
        </p:blipFill>
        <p:spPr>
          <a:xfrm>
            <a:off x="8786213" y="4725644"/>
            <a:ext cx="55769" cy="54283"/>
          </a:xfrm>
          <a:prstGeom prst="rect">
            <a:avLst/>
          </a:prstGeom>
          <a:noFill/>
          <a:ln>
            <a:noFill/>
          </a:ln>
        </p:spPr>
      </p:pic>
      <p:pic>
        <p:nvPicPr>
          <p:cNvPr descr="preencoded.png" id="1173" name="Google Shape;1173;p9"/>
          <p:cNvPicPr preferRelativeResize="0"/>
          <p:nvPr/>
        </p:nvPicPr>
        <p:blipFill rotWithShape="1">
          <a:blip r:embed="rId83">
            <a:alphaModFix/>
          </a:blip>
          <a:srcRect b="0" l="0" r="0" t="0"/>
          <a:stretch/>
        </p:blipFill>
        <p:spPr>
          <a:xfrm>
            <a:off x="8366647" y="4726102"/>
            <a:ext cx="63615" cy="51743"/>
          </a:xfrm>
          <a:prstGeom prst="rect">
            <a:avLst/>
          </a:prstGeom>
          <a:noFill/>
          <a:ln>
            <a:noFill/>
          </a:ln>
        </p:spPr>
      </p:pic>
      <p:pic>
        <p:nvPicPr>
          <p:cNvPr descr="preencoded.png" id="1174" name="Google Shape;1174;p9"/>
          <p:cNvPicPr preferRelativeResize="0"/>
          <p:nvPr/>
        </p:nvPicPr>
        <p:blipFill rotWithShape="1">
          <a:blip r:embed="rId84">
            <a:alphaModFix/>
          </a:blip>
          <a:srcRect b="0" l="0" r="0" t="0"/>
          <a:stretch/>
        </p:blipFill>
        <p:spPr>
          <a:xfrm>
            <a:off x="8400408" y="4823152"/>
            <a:ext cx="63619" cy="51734"/>
          </a:xfrm>
          <a:prstGeom prst="rect">
            <a:avLst/>
          </a:prstGeom>
          <a:noFill/>
          <a:ln>
            <a:noFill/>
          </a:ln>
        </p:spPr>
      </p:pic>
      <p:pic>
        <p:nvPicPr>
          <p:cNvPr descr="preencoded.png" id="1175" name="Google Shape;1175;p9"/>
          <p:cNvPicPr preferRelativeResize="0"/>
          <p:nvPr/>
        </p:nvPicPr>
        <p:blipFill rotWithShape="1">
          <a:blip r:embed="rId85">
            <a:alphaModFix/>
          </a:blip>
          <a:srcRect b="0" l="0" r="0" t="0"/>
          <a:stretch/>
        </p:blipFill>
        <p:spPr>
          <a:xfrm>
            <a:off x="8811978" y="4822806"/>
            <a:ext cx="55871" cy="54136"/>
          </a:xfrm>
          <a:prstGeom prst="rect">
            <a:avLst/>
          </a:prstGeom>
          <a:noFill/>
          <a:ln>
            <a:noFill/>
          </a:ln>
        </p:spPr>
      </p:pic>
      <p:pic>
        <p:nvPicPr>
          <p:cNvPr descr="preencoded.png" id="1176" name="Google Shape;1176;p9"/>
          <p:cNvPicPr preferRelativeResize="0"/>
          <p:nvPr/>
        </p:nvPicPr>
        <p:blipFill rotWithShape="1">
          <a:blip r:embed="rId86">
            <a:alphaModFix/>
          </a:blip>
          <a:srcRect b="0" l="0" r="0" t="0"/>
          <a:stretch/>
        </p:blipFill>
        <p:spPr>
          <a:xfrm>
            <a:off x="8505923" y="4822934"/>
            <a:ext cx="44955" cy="53922"/>
          </a:xfrm>
          <a:prstGeom prst="rect">
            <a:avLst/>
          </a:prstGeom>
          <a:noFill/>
          <a:ln>
            <a:noFill/>
          </a:ln>
        </p:spPr>
      </p:pic>
      <p:pic>
        <p:nvPicPr>
          <p:cNvPr descr="preencoded.png" id="1177" name="Google Shape;1177;p9"/>
          <p:cNvPicPr preferRelativeResize="0"/>
          <p:nvPr/>
        </p:nvPicPr>
        <p:blipFill rotWithShape="1">
          <a:blip r:embed="rId86">
            <a:alphaModFix/>
          </a:blip>
          <a:srcRect b="0" l="0" r="0" t="0"/>
          <a:stretch/>
        </p:blipFill>
        <p:spPr>
          <a:xfrm>
            <a:off x="8633901" y="4725900"/>
            <a:ext cx="44983" cy="53899"/>
          </a:xfrm>
          <a:prstGeom prst="rect">
            <a:avLst/>
          </a:prstGeom>
          <a:noFill/>
          <a:ln>
            <a:noFill/>
          </a:ln>
        </p:spPr>
      </p:pic>
      <p:pic>
        <p:nvPicPr>
          <p:cNvPr descr="preencoded.png" id="1178" name="Google Shape;1178;p9"/>
          <p:cNvPicPr preferRelativeResize="0"/>
          <p:nvPr/>
        </p:nvPicPr>
        <p:blipFill rotWithShape="1">
          <a:blip r:embed="rId87">
            <a:alphaModFix/>
          </a:blip>
          <a:srcRect b="0" l="0" r="0" t="0"/>
          <a:stretch/>
        </p:blipFill>
        <p:spPr>
          <a:xfrm>
            <a:off x="8525405" y="4725195"/>
            <a:ext cx="49816" cy="54715"/>
          </a:xfrm>
          <a:prstGeom prst="rect">
            <a:avLst/>
          </a:prstGeom>
          <a:noFill/>
          <a:ln>
            <a:noFill/>
          </a:ln>
        </p:spPr>
      </p:pic>
      <p:pic>
        <p:nvPicPr>
          <p:cNvPr descr="preencoded.png" id="1179" name="Google Shape;1179;p9"/>
          <p:cNvPicPr preferRelativeResize="0"/>
          <p:nvPr/>
        </p:nvPicPr>
        <p:blipFill rotWithShape="1">
          <a:blip r:embed="rId88">
            <a:alphaModFix/>
          </a:blip>
          <a:srcRect b="0" l="0" r="0" t="0"/>
          <a:stretch/>
        </p:blipFill>
        <p:spPr>
          <a:xfrm>
            <a:off x="8653444" y="4822664"/>
            <a:ext cx="49741" cy="54325"/>
          </a:xfrm>
          <a:prstGeom prst="rect">
            <a:avLst/>
          </a:prstGeom>
          <a:noFill/>
          <a:ln>
            <a:noFill/>
          </a:ln>
        </p:spPr>
      </p:pic>
      <p:pic>
        <p:nvPicPr>
          <p:cNvPr descr="preencoded.png" id="1180" name="Google Shape;1180;p9"/>
          <p:cNvPicPr preferRelativeResize="0"/>
          <p:nvPr/>
        </p:nvPicPr>
        <p:blipFill rotWithShape="1">
          <a:blip r:embed="rId89">
            <a:alphaModFix/>
          </a:blip>
          <a:srcRect b="0" l="0" r="0" t="0"/>
          <a:stretch/>
        </p:blipFill>
        <p:spPr>
          <a:xfrm>
            <a:off x="8870659" y="4822715"/>
            <a:ext cx="49955" cy="54229"/>
          </a:xfrm>
          <a:prstGeom prst="rect">
            <a:avLst/>
          </a:prstGeom>
          <a:noFill/>
          <a:ln>
            <a:noFill/>
          </a:ln>
        </p:spPr>
      </p:pic>
      <p:pic>
        <p:nvPicPr>
          <p:cNvPr descr="preencoded.png" id="1181" name="Google Shape;1181;p9"/>
          <p:cNvPicPr preferRelativeResize="0"/>
          <p:nvPr/>
        </p:nvPicPr>
        <p:blipFill rotWithShape="1">
          <a:blip r:embed="rId90">
            <a:alphaModFix/>
          </a:blip>
          <a:srcRect b="0" l="0" r="0" t="0"/>
          <a:stretch/>
        </p:blipFill>
        <p:spPr>
          <a:xfrm>
            <a:off x="8464776" y="4727735"/>
            <a:ext cx="58187" cy="50688"/>
          </a:xfrm>
          <a:prstGeom prst="rect">
            <a:avLst/>
          </a:prstGeom>
          <a:noFill/>
          <a:ln>
            <a:noFill/>
          </a:ln>
        </p:spPr>
      </p:pic>
      <p:pic>
        <p:nvPicPr>
          <p:cNvPr descr="preencoded.png" id="1182" name="Google Shape;1182;p9"/>
          <p:cNvPicPr preferRelativeResize="0"/>
          <p:nvPr/>
        </p:nvPicPr>
        <p:blipFill rotWithShape="1">
          <a:blip r:embed="rId91">
            <a:alphaModFix/>
          </a:blip>
          <a:srcRect b="0" l="0" r="0" t="0"/>
          <a:stretch/>
        </p:blipFill>
        <p:spPr>
          <a:xfrm>
            <a:off x="8709585" y="4823157"/>
            <a:ext cx="46648" cy="51734"/>
          </a:xfrm>
          <a:prstGeom prst="rect">
            <a:avLst/>
          </a:prstGeom>
          <a:noFill/>
          <a:ln>
            <a:noFill/>
          </a:ln>
        </p:spPr>
      </p:pic>
      <p:pic>
        <p:nvPicPr>
          <p:cNvPr descr="preencoded.png" id="1183" name="Google Shape;1183;p9"/>
          <p:cNvPicPr preferRelativeResize="0"/>
          <p:nvPr/>
        </p:nvPicPr>
        <p:blipFill rotWithShape="1">
          <a:blip r:embed="rId92">
            <a:alphaModFix/>
          </a:blip>
          <a:srcRect b="0" l="0" r="0" t="0"/>
          <a:stretch/>
        </p:blipFill>
        <p:spPr>
          <a:xfrm>
            <a:off x="8761358" y="4823122"/>
            <a:ext cx="46379" cy="51750"/>
          </a:xfrm>
          <a:prstGeom prst="rect">
            <a:avLst/>
          </a:prstGeom>
          <a:noFill/>
          <a:ln>
            <a:noFill/>
          </a:ln>
        </p:spPr>
      </p:pic>
      <p:pic>
        <p:nvPicPr>
          <p:cNvPr descr="preencoded.png" id="1184" name="Google Shape;1184;p9"/>
          <p:cNvPicPr preferRelativeResize="0"/>
          <p:nvPr/>
        </p:nvPicPr>
        <p:blipFill rotWithShape="1">
          <a:blip r:embed="rId92">
            <a:alphaModFix/>
          </a:blip>
          <a:srcRect b="0" l="0" r="0" t="0"/>
          <a:stretch/>
        </p:blipFill>
        <p:spPr>
          <a:xfrm>
            <a:off x="8581644" y="4726112"/>
            <a:ext cx="46462" cy="51741"/>
          </a:xfrm>
          <a:prstGeom prst="rect">
            <a:avLst/>
          </a:prstGeom>
          <a:noFill/>
          <a:ln>
            <a:noFill/>
          </a:ln>
        </p:spPr>
      </p:pic>
      <p:pic>
        <p:nvPicPr>
          <p:cNvPr descr="preencoded.png" id="1185" name="Google Shape;1185;p9"/>
          <p:cNvPicPr preferRelativeResize="0"/>
          <p:nvPr/>
        </p:nvPicPr>
        <p:blipFill rotWithShape="1">
          <a:blip r:embed="rId93">
            <a:alphaModFix/>
          </a:blip>
          <a:srcRect b="0" l="0" r="0" t="0"/>
          <a:stretch/>
        </p:blipFill>
        <p:spPr>
          <a:xfrm>
            <a:off x="8685679" y="4727735"/>
            <a:ext cx="29091" cy="50113"/>
          </a:xfrm>
          <a:prstGeom prst="rect">
            <a:avLst/>
          </a:prstGeom>
          <a:noFill/>
          <a:ln>
            <a:noFill/>
          </a:ln>
        </p:spPr>
      </p:pic>
      <p:pic>
        <p:nvPicPr>
          <p:cNvPr descr="preencoded.png" id="1186" name="Google Shape;1186;p9"/>
          <p:cNvPicPr preferRelativeResize="0"/>
          <p:nvPr/>
        </p:nvPicPr>
        <p:blipFill rotWithShape="1">
          <a:blip r:embed="rId93">
            <a:alphaModFix/>
          </a:blip>
          <a:srcRect b="0" l="0" r="0" t="0"/>
          <a:stretch/>
        </p:blipFill>
        <p:spPr>
          <a:xfrm>
            <a:off x="8469446" y="4824771"/>
            <a:ext cx="29091" cy="50109"/>
          </a:xfrm>
          <a:prstGeom prst="rect">
            <a:avLst/>
          </a:prstGeom>
          <a:noFill/>
          <a:ln>
            <a:noFill/>
          </a:ln>
        </p:spPr>
      </p:pic>
      <p:pic>
        <p:nvPicPr>
          <p:cNvPr descr="preencoded.png" id="1187" name="Google Shape;1187;p9"/>
          <p:cNvPicPr preferRelativeResize="0"/>
          <p:nvPr/>
        </p:nvPicPr>
        <p:blipFill rotWithShape="1">
          <a:blip r:embed="rId94">
            <a:alphaModFix/>
          </a:blip>
          <a:srcRect b="0" l="0" r="0" t="0"/>
          <a:stretch/>
        </p:blipFill>
        <p:spPr>
          <a:xfrm>
            <a:off x="8436178" y="4727735"/>
            <a:ext cx="29091" cy="50109"/>
          </a:xfrm>
          <a:prstGeom prst="rect">
            <a:avLst/>
          </a:prstGeom>
          <a:noFill/>
          <a:ln>
            <a:noFill/>
          </a:ln>
        </p:spPr>
      </p:pic>
      <p:pic>
        <p:nvPicPr>
          <p:cNvPr descr="preencoded.png" id="1188" name="Google Shape;1188;p9"/>
          <p:cNvPicPr preferRelativeResize="0"/>
          <p:nvPr/>
        </p:nvPicPr>
        <p:blipFill rotWithShape="1">
          <a:blip r:embed="rId95">
            <a:alphaModFix/>
          </a:blip>
          <a:srcRect b="0" l="0" r="0" t="0"/>
          <a:stretch/>
        </p:blipFill>
        <p:spPr>
          <a:xfrm>
            <a:off x="8365406" y="4824771"/>
            <a:ext cx="28603" cy="50109"/>
          </a:xfrm>
          <a:prstGeom prst="rect">
            <a:avLst/>
          </a:prstGeom>
          <a:noFill/>
          <a:ln>
            <a:noFill/>
          </a:ln>
        </p:spPr>
      </p:pic>
      <p:pic>
        <p:nvPicPr>
          <p:cNvPr descr="preencoded.png" id="1189" name="Google Shape;1189;p9"/>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190" name="Google Shape;1190;p9"/>
          <p:cNvPicPr preferRelativeResize="0"/>
          <p:nvPr/>
        </p:nvPicPr>
        <p:blipFill rotWithShape="1">
          <a:blip r:embed="rId96">
            <a:alphaModFix/>
          </a:blip>
          <a:srcRect b="0" l="0" r="0" t="0"/>
          <a:stretch/>
        </p:blipFill>
        <p:spPr>
          <a:xfrm>
            <a:off x="8477143" y="4802356"/>
            <a:ext cx="12278" cy="12339"/>
          </a:xfrm>
          <a:prstGeom prst="rect">
            <a:avLst/>
          </a:prstGeom>
          <a:noFill/>
          <a:ln>
            <a:noFill/>
          </a:ln>
        </p:spPr>
      </p:pic>
      <p:pic>
        <p:nvPicPr>
          <p:cNvPr descr="preencoded.png" id="1191" name="Google Shape;1191;p9"/>
          <p:cNvPicPr preferRelativeResize="0"/>
          <p:nvPr/>
        </p:nvPicPr>
        <p:blipFill rotWithShape="1">
          <a:blip r:embed="rId96">
            <a:alphaModFix/>
          </a:blip>
          <a:srcRect b="0" l="0" r="0" t="0"/>
          <a:stretch/>
        </p:blipFill>
        <p:spPr>
          <a:xfrm>
            <a:off x="8443508" y="4705399"/>
            <a:ext cx="11948" cy="11953"/>
          </a:xfrm>
          <a:prstGeom prst="rect">
            <a:avLst/>
          </a:prstGeom>
          <a:noFill/>
          <a:ln>
            <a:noFill/>
          </a:ln>
        </p:spPr>
      </p:pic>
      <p:pic>
        <p:nvPicPr>
          <p:cNvPr descr="preencoded.png" id="1192" name="Google Shape;1192;p9"/>
          <p:cNvPicPr preferRelativeResize="0"/>
          <p:nvPr/>
        </p:nvPicPr>
        <p:blipFill rotWithShape="1">
          <a:blip r:embed="rId96">
            <a:alphaModFix/>
          </a:blip>
          <a:srcRect b="0" l="0" r="0" t="0"/>
          <a:stretch/>
        </p:blipFill>
        <p:spPr>
          <a:xfrm>
            <a:off x="8693414" y="4705359"/>
            <a:ext cx="11920" cy="12034"/>
          </a:xfrm>
          <a:prstGeom prst="rect">
            <a:avLst/>
          </a:prstGeom>
          <a:noFill/>
          <a:ln>
            <a:noFill/>
          </a:ln>
        </p:spPr>
      </p:pic>
      <p:sp>
        <p:nvSpPr>
          <p:cNvPr id="1193" name="Google Shape;1193;p9"/>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1194" name="Google Shape;1194;p9"/>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1195" name="Google Shape;1195;p9"/>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1196" name="Google Shape;1196;p9"/>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1197" name="Google Shape;1197;p9"/>
          <p:cNvSpPr/>
          <p:nvPr/>
        </p:nvSpPr>
        <p:spPr>
          <a:xfrm>
            <a:off x="219075"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8" name="Google Shape;1198;p9"/>
          <p:cNvSpPr/>
          <p:nvPr/>
        </p:nvSpPr>
        <p:spPr>
          <a:xfrm>
            <a:off x="3150961"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9" name="Google Shape;1199;p9"/>
          <p:cNvSpPr/>
          <p:nvPr/>
        </p:nvSpPr>
        <p:spPr>
          <a:xfrm>
            <a:off x="6126390"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Nicolas Vergara Fortini</dc:creator>
</cp:coreProperties>
</file>