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Lst>
  <p:sldSz cy="5143500" cx="9144000"/>
  <p:notesSz cx="5143500" cy="9144000"/>
  <p:embeddedFontLst>
    <p:embeddedFont>
      <p:font typeface="Helvetica Neue"/>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jsauC1JFZ0/Gh5UU2mdIbDTujA8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font" Target="fonts/HelveticaNeue-regular.fntdata"/><Relationship Id="rId43" Type="http://schemas.openxmlformats.org/officeDocument/2006/relationships/slide" Target="slides/slide39.xml"/><Relationship Id="rId46" Type="http://schemas.openxmlformats.org/officeDocument/2006/relationships/font" Target="fonts/HelveticaNeue-italic.fntdata"/><Relationship Id="rId45" Type="http://schemas.openxmlformats.org/officeDocument/2006/relationships/font" Target="fonts/HelveticaNeue-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customschemas.google.com/relationships/presentationmetadata" Target="metadata"/><Relationship Id="rId47" Type="http://schemas.openxmlformats.org/officeDocument/2006/relationships/font" Target="fonts/HelveticaNeue-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857400" y="685800"/>
            <a:ext cx="34291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514350" y="4343400"/>
            <a:ext cx="41148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 name="Shape 7"/>
        <p:cNvGrpSpPr/>
        <p:nvPr/>
      </p:nvGrpSpPr>
      <p:grpSpPr>
        <a:xfrm>
          <a:off x="0" y="0"/>
          <a:ext cx="0" cy="0"/>
          <a:chOff x="0" y="0"/>
          <a:chExt cx="0" cy="0"/>
        </a:xfrm>
      </p:grpSpPr>
      <p:sp>
        <p:nvSpPr>
          <p:cNvPr id="8" name="Google Shape;8;p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 name="Google Shape;9;p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10" name="Google Shape;10;p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6" name="Google Shape;266;p1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267" name="Google Shape;267;p1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6" name="Google Shape;286;p1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287" name="Google Shape;287;p1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5" name="Google Shape;315;p1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316" name="Google Shape;316;p1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1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44" name="Google Shape;344;p1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345" name="Google Shape;345;p1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1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79" name="Google Shape;379;p1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380" name="Google Shape;380;p1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1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15" name="Google Shape;415;p1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416" name="Google Shape;416;p1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1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48" name="Google Shape;448;p1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449" name="Google Shape;449;p1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1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80" name="Google Shape;480;p1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481" name="Google Shape;481;p1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1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46" name="Google Shape;546;p1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547" name="Google Shape;547;p1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p1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20" name="Google Shape;620;p1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621" name="Google Shape;621;p1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 name="Shape 21"/>
        <p:cNvGrpSpPr/>
        <p:nvPr/>
      </p:nvGrpSpPr>
      <p:grpSpPr>
        <a:xfrm>
          <a:off x="0" y="0"/>
          <a:ext cx="0" cy="0"/>
          <a:chOff x="0" y="0"/>
          <a:chExt cx="0" cy="0"/>
        </a:xfrm>
      </p:grpSpPr>
      <p:sp>
        <p:nvSpPr>
          <p:cNvPr id="22" name="Google Shape;22;p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 name="Google Shape;23;p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24" name="Google Shape;24;p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p2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55" name="Google Shape;655;p2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656" name="Google Shape;656;p2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p2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83" name="Google Shape;683;p2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684" name="Google Shape;684;p2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p2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00" name="Google Shape;700;p2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701" name="Google Shape;701;p2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p2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15" name="Google Shape;715;p2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716" name="Google Shape;716;p2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8" name="Shape 728"/>
        <p:cNvGrpSpPr/>
        <p:nvPr/>
      </p:nvGrpSpPr>
      <p:grpSpPr>
        <a:xfrm>
          <a:off x="0" y="0"/>
          <a:ext cx="0" cy="0"/>
          <a:chOff x="0" y="0"/>
          <a:chExt cx="0" cy="0"/>
        </a:xfrm>
      </p:grpSpPr>
      <p:sp>
        <p:nvSpPr>
          <p:cNvPr id="729" name="Google Shape;729;p2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30" name="Google Shape;730;p2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731" name="Google Shape;731;p2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5" name="Shape 745"/>
        <p:cNvGrpSpPr/>
        <p:nvPr/>
      </p:nvGrpSpPr>
      <p:grpSpPr>
        <a:xfrm>
          <a:off x="0" y="0"/>
          <a:ext cx="0" cy="0"/>
          <a:chOff x="0" y="0"/>
          <a:chExt cx="0" cy="0"/>
        </a:xfrm>
      </p:grpSpPr>
      <p:sp>
        <p:nvSpPr>
          <p:cNvPr id="746" name="Google Shape;746;p2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47" name="Google Shape;747;p2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748" name="Google Shape;748;p2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p2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70" name="Google Shape;770;p2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771" name="Google Shape;771;p2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4" name="Shape 794"/>
        <p:cNvGrpSpPr/>
        <p:nvPr/>
      </p:nvGrpSpPr>
      <p:grpSpPr>
        <a:xfrm>
          <a:off x="0" y="0"/>
          <a:ext cx="0" cy="0"/>
          <a:chOff x="0" y="0"/>
          <a:chExt cx="0" cy="0"/>
        </a:xfrm>
      </p:grpSpPr>
      <p:sp>
        <p:nvSpPr>
          <p:cNvPr id="795" name="Google Shape;795;p2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96" name="Google Shape;796;p2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797" name="Google Shape;797;p2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0" name="Shape 820"/>
        <p:cNvGrpSpPr/>
        <p:nvPr/>
      </p:nvGrpSpPr>
      <p:grpSpPr>
        <a:xfrm>
          <a:off x="0" y="0"/>
          <a:ext cx="0" cy="0"/>
          <a:chOff x="0" y="0"/>
          <a:chExt cx="0" cy="0"/>
        </a:xfrm>
      </p:grpSpPr>
      <p:sp>
        <p:nvSpPr>
          <p:cNvPr id="821" name="Google Shape;821;p2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22" name="Google Shape;822;p2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823" name="Google Shape;823;p2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9" name="Shape 849"/>
        <p:cNvGrpSpPr/>
        <p:nvPr/>
      </p:nvGrpSpPr>
      <p:grpSpPr>
        <a:xfrm>
          <a:off x="0" y="0"/>
          <a:ext cx="0" cy="0"/>
          <a:chOff x="0" y="0"/>
          <a:chExt cx="0" cy="0"/>
        </a:xfrm>
      </p:grpSpPr>
      <p:sp>
        <p:nvSpPr>
          <p:cNvPr id="850" name="Google Shape;850;p2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51" name="Google Shape;851;p2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852" name="Google Shape;852;p2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p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6" name="Google Shape;46;p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47" name="Google Shape;47;p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7" name="Shape 857"/>
        <p:cNvGrpSpPr/>
        <p:nvPr/>
      </p:nvGrpSpPr>
      <p:grpSpPr>
        <a:xfrm>
          <a:off x="0" y="0"/>
          <a:ext cx="0" cy="0"/>
          <a:chOff x="0" y="0"/>
          <a:chExt cx="0" cy="0"/>
        </a:xfrm>
      </p:grpSpPr>
      <p:sp>
        <p:nvSpPr>
          <p:cNvPr id="858" name="Google Shape;858;p3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59" name="Google Shape;859;p3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860" name="Google Shape;860;p3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5" name="Shape 865"/>
        <p:cNvGrpSpPr/>
        <p:nvPr/>
      </p:nvGrpSpPr>
      <p:grpSpPr>
        <a:xfrm>
          <a:off x="0" y="0"/>
          <a:ext cx="0" cy="0"/>
          <a:chOff x="0" y="0"/>
          <a:chExt cx="0" cy="0"/>
        </a:xfrm>
      </p:grpSpPr>
      <p:sp>
        <p:nvSpPr>
          <p:cNvPr id="866" name="Google Shape;866;p3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67" name="Google Shape;867;p3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868" name="Google Shape;868;p3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7" name="Shape 877"/>
        <p:cNvGrpSpPr/>
        <p:nvPr/>
      </p:nvGrpSpPr>
      <p:grpSpPr>
        <a:xfrm>
          <a:off x="0" y="0"/>
          <a:ext cx="0" cy="0"/>
          <a:chOff x="0" y="0"/>
          <a:chExt cx="0" cy="0"/>
        </a:xfrm>
      </p:grpSpPr>
      <p:sp>
        <p:nvSpPr>
          <p:cNvPr id="878" name="Google Shape;878;p3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79" name="Google Shape;879;p3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880" name="Google Shape;880;p3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9" name="Shape 889"/>
        <p:cNvGrpSpPr/>
        <p:nvPr/>
      </p:nvGrpSpPr>
      <p:grpSpPr>
        <a:xfrm>
          <a:off x="0" y="0"/>
          <a:ext cx="0" cy="0"/>
          <a:chOff x="0" y="0"/>
          <a:chExt cx="0" cy="0"/>
        </a:xfrm>
      </p:grpSpPr>
      <p:sp>
        <p:nvSpPr>
          <p:cNvPr id="890" name="Google Shape;890;p3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91" name="Google Shape;891;p3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892" name="Google Shape;892;p3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 name="Shape 901"/>
        <p:cNvGrpSpPr/>
        <p:nvPr/>
      </p:nvGrpSpPr>
      <p:grpSpPr>
        <a:xfrm>
          <a:off x="0" y="0"/>
          <a:ext cx="0" cy="0"/>
          <a:chOff x="0" y="0"/>
          <a:chExt cx="0" cy="0"/>
        </a:xfrm>
      </p:grpSpPr>
      <p:sp>
        <p:nvSpPr>
          <p:cNvPr id="902" name="Google Shape;902;p3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03" name="Google Shape;903;p3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904" name="Google Shape;904;p3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3" name="Shape 913"/>
        <p:cNvGrpSpPr/>
        <p:nvPr/>
      </p:nvGrpSpPr>
      <p:grpSpPr>
        <a:xfrm>
          <a:off x="0" y="0"/>
          <a:ext cx="0" cy="0"/>
          <a:chOff x="0" y="0"/>
          <a:chExt cx="0" cy="0"/>
        </a:xfrm>
      </p:grpSpPr>
      <p:sp>
        <p:nvSpPr>
          <p:cNvPr id="914" name="Google Shape;914;p3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15" name="Google Shape;915;p3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916" name="Google Shape;916;p3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6" name="Shape 1026"/>
        <p:cNvGrpSpPr/>
        <p:nvPr/>
      </p:nvGrpSpPr>
      <p:grpSpPr>
        <a:xfrm>
          <a:off x="0" y="0"/>
          <a:ext cx="0" cy="0"/>
          <a:chOff x="0" y="0"/>
          <a:chExt cx="0" cy="0"/>
        </a:xfrm>
      </p:grpSpPr>
      <p:sp>
        <p:nvSpPr>
          <p:cNvPr id="1027" name="Google Shape;1027;p3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28" name="Google Shape;1028;p3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1029" name="Google Shape;1029;p3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9" name="Shape 1139"/>
        <p:cNvGrpSpPr/>
        <p:nvPr/>
      </p:nvGrpSpPr>
      <p:grpSpPr>
        <a:xfrm>
          <a:off x="0" y="0"/>
          <a:ext cx="0" cy="0"/>
          <a:chOff x="0" y="0"/>
          <a:chExt cx="0" cy="0"/>
        </a:xfrm>
      </p:grpSpPr>
      <p:sp>
        <p:nvSpPr>
          <p:cNvPr id="1140" name="Google Shape;1140;p3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41" name="Google Shape;1141;p3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1142" name="Google Shape;1142;p3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2" name="Shape 1252"/>
        <p:cNvGrpSpPr/>
        <p:nvPr/>
      </p:nvGrpSpPr>
      <p:grpSpPr>
        <a:xfrm>
          <a:off x="0" y="0"/>
          <a:ext cx="0" cy="0"/>
          <a:chOff x="0" y="0"/>
          <a:chExt cx="0" cy="0"/>
        </a:xfrm>
      </p:grpSpPr>
      <p:sp>
        <p:nvSpPr>
          <p:cNvPr id="1253" name="Google Shape;1253;p3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54" name="Google Shape;1254;p3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1255" name="Google Shape;1255;p3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5" name="Shape 1365"/>
        <p:cNvGrpSpPr/>
        <p:nvPr/>
      </p:nvGrpSpPr>
      <p:grpSpPr>
        <a:xfrm>
          <a:off x="0" y="0"/>
          <a:ext cx="0" cy="0"/>
          <a:chOff x="0" y="0"/>
          <a:chExt cx="0" cy="0"/>
        </a:xfrm>
      </p:grpSpPr>
      <p:sp>
        <p:nvSpPr>
          <p:cNvPr id="1366" name="Google Shape;1366;p3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67" name="Google Shape;1367;p3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1368" name="Google Shape;1368;p3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6" name="Google Shape;56;p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57" name="Google Shape;57;p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9" name="Google Shape;99;p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100" name="Google Shape;100;p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4" name="Google Shape;204;p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205" name="Google Shape;205;p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8" name="Google Shape;218;p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219" name="Google Shape;219;p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3" name="Google Shape;233;p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234" name="Google Shape;234;p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9" name="Google Shape;249;p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t/>
            </a:r>
            <a:endParaRPr sz="1200">
              <a:solidFill>
                <a:schemeClr val="dk1"/>
              </a:solidFill>
              <a:latin typeface="Arial"/>
              <a:ea typeface="Arial"/>
              <a:cs typeface="Arial"/>
              <a:sym typeface="Arial"/>
            </a:endParaRPr>
          </a:p>
        </p:txBody>
      </p:sp>
      <p:sp>
        <p:nvSpPr>
          <p:cNvPr id="250" name="Google Shape;250;p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6" name="Shape 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png"/><Relationship Id="rId4" Type="http://schemas.openxmlformats.org/officeDocument/2006/relationships/image" Target="../media/image13.png"/></Relationships>
</file>

<file path=ppt/slides/_rels/slide35.xml.rels><?xml version="1.0" encoding="UTF-8" standalone="yes"?><Relationships xmlns="http://schemas.openxmlformats.org/package/2006/relationships"><Relationship Id="rId40" Type="http://schemas.openxmlformats.org/officeDocument/2006/relationships/image" Target="../media/image31.png"/><Relationship Id="rId84" Type="http://schemas.openxmlformats.org/officeDocument/2006/relationships/image" Target="../media/image74.png"/><Relationship Id="rId83" Type="http://schemas.openxmlformats.org/officeDocument/2006/relationships/image" Target="../media/image84.png"/><Relationship Id="rId42" Type="http://schemas.openxmlformats.org/officeDocument/2006/relationships/image" Target="../media/image57.png"/><Relationship Id="rId86" Type="http://schemas.openxmlformats.org/officeDocument/2006/relationships/image" Target="../media/image94.png"/><Relationship Id="rId41" Type="http://schemas.openxmlformats.org/officeDocument/2006/relationships/image" Target="../media/image44.png"/><Relationship Id="rId85" Type="http://schemas.openxmlformats.org/officeDocument/2006/relationships/image" Target="../media/image92.png"/><Relationship Id="rId44" Type="http://schemas.openxmlformats.org/officeDocument/2006/relationships/image" Target="../media/image39.png"/><Relationship Id="rId88" Type="http://schemas.openxmlformats.org/officeDocument/2006/relationships/image" Target="../media/image77.png"/><Relationship Id="rId43" Type="http://schemas.openxmlformats.org/officeDocument/2006/relationships/image" Target="../media/image42.png"/><Relationship Id="rId87" Type="http://schemas.openxmlformats.org/officeDocument/2006/relationships/image" Target="../media/image95.png"/><Relationship Id="rId46" Type="http://schemas.openxmlformats.org/officeDocument/2006/relationships/image" Target="../media/image37.png"/><Relationship Id="rId45" Type="http://schemas.openxmlformats.org/officeDocument/2006/relationships/image" Target="../media/image41.png"/><Relationship Id="rId89" Type="http://schemas.openxmlformats.org/officeDocument/2006/relationships/image" Target="../media/image85.png"/><Relationship Id="rId80" Type="http://schemas.openxmlformats.org/officeDocument/2006/relationships/image" Target="../media/image73.png"/><Relationship Id="rId82" Type="http://schemas.openxmlformats.org/officeDocument/2006/relationships/image" Target="../media/image76.png"/><Relationship Id="rId81" Type="http://schemas.openxmlformats.org/officeDocument/2006/relationships/image" Target="../media/image78.png"/><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8.png"/><Relationship Id="rId48" Type="http://schemas.openxmlformats.org/officeDocument/2006/relationships/image" Target="../media/image49.png"/><Relationship Id="rId47" Type="http://schemas.openxmlformats.org/officeDocument/2006/relationships/image" Target="../media/image40.png"/><Relationship Id="rId49" Type="http://schemas.openxmlformats.org/officeDocument/2006/relationships/image" Target="../media/image62.png"/><Relationship Id="rId5" Type="http://schemas.openxmlformats.org/officeDocument/2006/relationships/image" Target="../media/image32.png"/><Relationship Id="rId6" Type="http://schemas.openxmlformats.org/officeDocument/2006/relationships/image" Target="../media/image18.png"/><Relationship Id="rId7" Type="http://schemas.openxmlformats.org/officeDocument/2006/relationships/image" Target="../media/image12.png"/><Relationship Id="rId8" Type="http://schemas.openxmlformats.org/officeDocument/2006/relationships/image" Target="../media/image6.png"/><Relationship Id="rId73" Type="http://schemas.openxmlformats.org/officeDocument/2006/relationships/image" Target="../media/image69.png"/><Relationship Id="rId72" Type="http://schemas.openxmlformats.org/officeDocument/2006/relationships/image" Target="../media/image66.png"/><Relationship Id="rId31" Type="http://schemas.openxmlformats.org/officeDocument/2006/relationships/image" Target="../media/image80.png"/><Relationship Id="rId75" Type="http://schemas.openxmlformats.org/officeDocument/2006/relationships/image" Target="../media/image70.png"/><Relationship Id="rId30" Type="http://schemas.openxmlformats.org/officeDocument/2006/relationships/image" Target="../media/image38.png"/><Relationship Id="rId74" Type="http://schemas.openxmlformats.org/officeDocument/2006/relationships/image" Target="../media/image89.png"/><Relationship Id="rId33" Type="http://schemas.openxmlformats.org/officeDocument/2006/relationships/image" Target="../media/image29.png"/><Relationship Id="rId77" Type="http://schemas.openxmlformats.org/officeDocument/2006/relationships/image" Target="../media/image79.png"/><Relationship Id="rId32" Type="http://schemas.openxmlformats.org/officeDocument/2006/relationships/image" Target="../media/image24.png"/><Relationship Id="rId76" Type="http://schemas.openxmlformats.org/officeDocument/2006/relationships/image" Target="../media/image72.png"/><Relationship Id="rId35" Type="http://schemas.openxmlformats.org/officeDocument/2006/relationships/image" Target="../media/image27.png"/><Relationship Id="rId79" Type="http://schemas.openxmlformats.org/officeDocument/2006/relationships/image" Target="../media/image88.png"/><Relationship Id="rId34" Type="http://schemas.openxmlformats.org/officeDocument/2006/relationships/image" Target="../media/image26.png"/><Relationship Id="rId78" Type="http://schemas.openxmlformats.org/officeDocument/2006/relationships/image" Target="../media/image87.png"/><Relationship Id="rId71" Type="http://schemas.openxmlformats.org/officeDocument/2006/relationships/image" Target="../media/image65.png"/><Relationship Id="rId70" Type="http://schemas.openxmlformats.org/officeDocument/2006/relationships/image" Target="../media/image67.png"/><Relationship Id="rId37" Type="http://schemas.openxmlformats.org/officeDocument/2006/relationships/image" Target="../media/image30.png"/><Relationship Id="rId36" Type="http://schemas.openxmlformats.org/officeDocument/2006/relationships/image" Target="../media/image45.png"/><Relationship Id="rId39" Type="http://schemas.openxmlformats.org/officeDocument/2006/relationships/image" Target="../media/image35.png"/><Relationship Id="rId38" Type="http://schemas.openxmlformats.org/officeDocument/2006/relationships/image" Target="../media/image33.png"/><Relationship Id="rId62" Type="http://schemas.openxmlformats.org/officeDocument/2006/relationships/image" Target="../media/image71.png"/><Relationship Id="rId61" Type="http://schemas.openxmlformats.org/officeDocument/2006/relationships/image" Target="../media/image82.png"/><Relationship Id="rId20" Type="http://schemas.openxmlformats.org/officeDocument/2006/relationships/image" Target="../media/image19.png"/><Relationship Id="rId64" Type="http://schemas.openxmlformats.org/officeDocument/2006/relationships/image" Target="../media/image64.png"/><Relationship Id="rId63" Type="http://schemas.openxmlformats.org/officeDocument/2006/relationships/image" Target="../media/image56.png"/><Relationship Id="rId22" Type="http://schemas.openxmlformats.org/officeDocument/2006/relationships/image" Target="../media/image34.png"/><Relationship Id="rId66" Type="http://schemas.openxmlformats.org/officeDocument/2006/relationships/image" Target="../media/image75.png"/><Relationship Id="rId21" Type="http://schemas.openxmlformats.org/officeDocument/2006/relationships/image" Target="../media/image43.png"/><Relationship Id="rId65" Type="http://schemas.openxmlformats.org/officeDocument/2006/relationships/image" Target="../media/image58.png"/><Relationship Id="rId24" Type="http://schemas.openxmlformats.org/officeDocument/2006/relationships/image" Target="../media/image16.png"/><Relationship Id="rId68" Type="http://schemas.openxmlformats.org/officeDocument/2006/relationships/image" Target="../media/image61.png"/><Relationship Id="rId23" Type="http://schemas.openxmlformats.org/officeDocument/2006/relationships/image" Target="../media/image25.png"/><Relationship Id="rId67" Type="http://schemas.openxmlformats.org/officeDocument/2006/relationships/image" Target="../media/image60.png"/><Relationship Id="rId60" Type="http://schemas.openxmlformats.org/officeDocument/2006/relationships/image" Target="../media/image68.png"/><Relationship Id="rId26" Type="http://schemas.openxmlformats.org/officeDocument/2006/relationships/image" Target="../media/image21.png"/><Relationship Id="rId25" Type="http://schemas.openxmlformats.org/officeDocument/2006/relationships/image" Target="../media/image36.png"/><Relationship Id="rId69" Type="http://schemas.openxmlformats.org/officeDocument/2006/relationships/image" Target="../media/image63.png"/><Relationship Id="rId28" Type="http://schemas.openxmlformats.org/officeDocument/2006/relationships/image" Target="../media/image20.png"/><Relationship Id="rId27" Type="http://schemas.openxmlformats.org/officeDocument/2006/relationships/image" Target="../media/image46.png"/><Relationship Id="rId29" Type="http://schemas.openxmlformats.org/officeDocument/2006/relationships/image" Target="../media/image28.png"/><Relationship Id="rId51" Type="http://schemas.openxmlformats.org/officeDocument/2006/relationships/image" Target="../media/image53.png"/><Relationship Id="rId95" Type="http://schemas.openxmlformats.org/officeDocument/2006/relationships/image" Target="../media/image96.png"/><Relationship Id="rId50" Type="http://schemas.openxmlformats.org/officeDocument/2006/relationships/image" Target="../media/image55.png"/><Relationship Id="rId94" Type="http://schemas.openxmlformats.org/officeDocument/2006/relationships/image" Target="../media/image91.png"/><Relationship Id="rId53" Type="http://schemas.openxmlformats.org/officeDocument/2006/relationships/image" Target="../media/image48.png"/><Relationship Id="rId52" Type="http://schemas.openxmlformats.org/officeDocument/2006/relationships/image" Target="../media/image47.png"/><Relationship Id="rId96" Type="http://schemas.openxmlformats.org/officeDocument/2006/relationships/image" Target="../media/image90.png"/><Relationship Id="rId11" Type="http://schemas.openxmlformats.org/officeDocument/2006/relationships/image" Target="../media/image4.png"/><Relationship Id="rId55" Type="http://schemas.openxmlformats.org/officeDocument/2006/relationships/image" Target="../media/image50.png"/><Relationship Id="rId10" Type="http://schemas.openxmlformats.org/officeDocument/2006/relationships/image" Target="../media/image3.png"/><Relationship Id="rId54" Type="http://schemas.openxmlformats.org/officeDocument/2006/relationships/image" Target="../media/image51.png"/><Relationship Id="rId13" Type="http://schemas.openxmlformats.org/officeDocument/2006/relationships/image" Target="../media/image14.png"/><Relationship Id="rId57" Type="http://schemas.openxmlformats.org/officeDocument/2006/relationships/image" Target="../media/image59.png"/><Relationship Id="rId12" Type="http://schemas.openxmlformats.org/officeDocument/2006/relationships/image" Target="../media/image15.png"/><Relationship Id="rId56" Type="http://schemas.openxmlformats.org/officeDocument/2006/relationships/image" Target="../media/image52.png"/><Relationship Id="rId91" Type="http://schemas.openxmlformats.org/officeDocument/2006/relationships/image" Target="../media/image81.png"/><Relationship Id="rId90" Type="http://schemas.openxmlformats.org/officeDocument/2006/relationships/image" Target="../media/image83.png"/><Relationship Id="rId93" Type="http://schemas.openxmlformats.org/officeDocument/2006/relationships/image" Target="../media/image115.png"/><Relationship Id="rId92" Type="http://schemas.openxmlformats.org/officeDocument/2006/relationships/image" Target="../media/image93.png"/><Relationship Id="rId15" Type="http://schemas.openxmlformats.org/officeDocument/2006/relationships/image" Target="../media/image10.png"/><Relationship Id="rId59" Type="http://schemas.openxmlformats.org/officeDocument/2006/relationships/image" Target="../media/image86.png"/><Relationship Id="rId14" Type="http://schemas.openxmlformats.org/officeDocument/2006/relationships/image" Target="../media/image22.png"/><Relationship Id="rId58" Type="http://schemas.openxmlformats.org/officeDocument/2006/relationships/image" Target="../media/image54.png"/><Relationship Id="rId17" Type="http://schemas.openxmlformats.org/officeDocument/2006/relationships/image" Target="../media/image9.png"/><Relationship Id="rId16" Type="http://schemas.openxmlformats.org/officeDocument/2006/relationships/image" Target="../media/image23.png"/><Relationship Id="rId19" Type="http://schemas.openxmlformats.org/officeDocument/2006/relationships/image" Target="../media/image7.png"/><Relationship Id="rId18" Type="http://schemas.openxmlformats.org/officeDocument/2006/relationships/image" Target="../media/image17.png"/></Relationships>
</file>

<file path=ppt/slides/_rels/slide36.xml.rels><?xml version="1.0" encoding="UTF-8" standalone="yes"?><Relationships xmlns="http://schemas.openxmlformats.org/package/2006/relationships"><Relationship Id="rId40" Type="http://schemas.openxmlformats.org/officeDocument/2006/relationships/image" Target="../media/image137.png"/><Relationship Id="rId84" Type="http://schemas.openxmlformats.org/officeDocument/2006/relationships/image" Target="../media/image175.png"/><Relationship Id="rId83" Type="http://schemas.openxmlformats.org/officeDocument/2006/relationships/image" Target="../media/image163.png"/><Relationship Id="rId42" Type="http://schemas.openxmlformats.org/officeDocument/2006/relationships/image" Target="../media/image124.png"/><Relationship Id="rId86" Type="http://schemas.openxmlformats.org/officeDocument/2006/relationships/image" Target="../media/image192.png"/><Relationship Id="rId41" Type="http://schemas.openxmlformats.org/officeDocument/2006/relationships/image" Target="../media/image131.png"/><Relationship Id="rId85" Type="http://schemas.openxmlformats.org/officeDocument/2006/relationships/image" Target="../media/image172.png"/><Relationship Id="rId44" Type="http://schemas.openxmlformats.org/officeDocument/2006/relationships/image" Target="../media/image139.png"/><Relationship Id="rId88" Type="http://schemas.openxmlformats.org/officeDocument/2006/relationships/image" Target="../media/image176.png"/><Relationship Id="rId43" Type="http://schemas.openxmlformats.org/officeDocument/2006/relationships/image" Target="../media/image129.png"/><Relationship Id="rId87" Type="http://schemas.openxmlformats.org/officeDocument/2006/relationships/image" Target="../media/image177.png"/><Relationship Id="rId46" Type="http://schemas.openxmlformats.org/officeDocument/2006/relationships/image" Target="../media/image140.png"/><Relationship Id="rId45" Type="http://schemas.openxmlformats.org/officeDocument/2006/relationships/image" Target="../media/image130.png"/><Relationship Id="rId89" Type="http://schemas.openxmlformats.org/officeDocument/2006/relationships/image" Target="../media/image182.png"/><Relationship Id="rId80" Type="http://schemas.openxmlformats.org/officeDocument/2006/relationships/image" Target="../media/image180.png"/><Relationship Id="rId82" Type="http://schemas.openxmlformats.org/officeDocument/2006/relationships/image" Target="../media/image183.png"/><Relationship Id="rId81" Type="http://schemas.openxmlformats.org/officeDocument/2006/relationships/image" Target="../media/image169.png"/><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98.png"/><Relationship Id="rId4" Type="http://schemas.openxmlformats.org/officeDocument/2006/relationships/image" Target="../media/image99.png"/><Relationship Id="rId9" Type="http://schemas.openxmlformats.org/officeDocument/2006/relationships/image" Target="../media/image103.png"/><Relationship Id="rId48" Type="http://schemas.openxmlformats.org/officeDocument/2006/relationships/image" Target="../media/image143.png"/><Relationship Id="rId47" Type="http://schemas.openxmlformats.org/officeDocument/2006/relationships/image" Target="../media/image144.png"/><Relationship Id="rId49" Type="http://schemas.openxmlformats.org/officeDocument/2006/relationships/image" Target="../media/image146.png"/><Relationship Id="rId5" Type="http://schemas.openxmlformats.org/officeDocument/2006/relationships/image" Target="../media/image113.png"/><Relationship Id="rId6" Type="http://schemas.openxmlformats.org/officeDocument/2006/relationships/image" Target="../media/image102.png"/><Relationship Id="rId7" Type="http://schemas.openxmlformats.org/officeDocument/2006/relationships/image" Target="../media/image104.png"/><Relationship Id="rId8" Type="http://schemas.openxmlformats.org/officeDocument/2006/relationships/image" Target="../media/image110.png"/><Relationship Id="rId73" Type="http://schemas.openxmlformats.org/officeDocument/2006/relationships/image" Target="../media/image164.png"/><Relationship Id="rId72" Type="http://schemas.openxmlformats.org/officeDocument/2006/relationships/image" Target="../media/image165.png"/><Relationship Id="rId31" Type="http://schemas.openxmlformats.org/officeDocument/2006/relationships/image" Target="../media/image114.png"/><Relationship Id="rId75" Type="http://schemas.openxmlformats.org/officeDocument/2006/relationships/image" Target="../media/image181.png"/><Relationship Id="rId30" Type="http://schemas.openxmlformats.org/officeDocument/2006/relationships/image" Target="../media/image138.png"/><Relationship Id="rId74" Type="http://schemas.openxmlformats.org/officeDocument/2006/relationships/image" Target="../media/image174.png"/><Relationship Id="rId33" Type="http://schemas.openxmlformats.org/officeDocument/2006/relationships/image" Target="../media/image121.png"/><Relationship Id="rId77" Type="http://schemas.openxmlformats.org/officeDocument/2006/relationships/image" Target="../media/image160.png"/><Relationship Id="rId32" Type="http://schemas.openxmlformats.org/officeDocument/2006/relationships/image" Target="../media/image126.png"/><Relationship Id="rId76" Type="http://schemas.openxmlformats.org/officeDocument/2006/relationships/image" Target="../media/image171.png"/><Relationship Id="rId35" Type="http://schemas.openxmlformats.org/officeDocument/2006/relationships/image" Target="../media/image132.png"/><Relationship Id="rId79" Type="http://schemas.openxmlformats.org/officeDocument/2006/relationships/image" Target="../media/image178.png"/><Relationship Id="rId34" Type="http://schemas.openxmlformats.org/officeDocument/2006/relationships/image" Target="../media/image117.png"/><Relationship Id="rId78" Type="http://schemas.openxmlformats.org/officeDocument/2006/relationships/image" Target="../media/image173.png"/><Relationship Id="rId71" Type="http://schemas.openxmlformats.org/officeDocument/2006/relationships/image" Target="../media/image168.png"/><Relationship Id="rId70" Type="http://schemas.openxmlformats.org/officeDocument/2006/relationships/image" Target="../media/image167.png"/><Relationship Id="rId37" Type="http://schemas.openxmlformats.org/officeDocument/2006/relationships/image" Target="../media/image127.png"/><Relationship Id="rId36" Type="http://schemas.openxmlformats.org/officeDocument/2006/relationships/image" Target="../media/image120.png"/><Relationship Id="rId39" Type="http://schemas.openxmlformats.org/officeDocument/2006/relationships/image" Target="../media/image136.png"/><Relationship Id="rId38" Type="http://schemas.openxmlformats.org/officeDocument/2006/relationships/image" Target="../media/image133.png"/><Relationship Id="rId62" Type="http://schemas.openxmlformats.org/officeDocument/2006/relationships/image" Target="../media/image158.png"/><Relationship Id="rId61" Type="http://schemas.openxmlformats.org/officeDocument/2006/relationships/image" Target="../media/image150.png"/><Relationship Id="rId20" Type="http://schemas.openxmlformats.org/officeDocument/2006/relationships/image" Target="../media/image106.png"/><Relationship Id="rId64" Type="http://schemas.openxmlformats.org/officeDocument/2006/relationships/image" Target="../media/image156.png"/><Relationship Id="rId63" Type="http://schemas.openxmlformats.org/officeDocument/2006/relationships/image" Target="../media/image153.png"/><Relationship Id="rId22" Type="http://schemas.openxmlformats.org/officeDocument/2006/relationships/image" Target="../media/image122.png"/><Relationship Id="rId66" Type="http://schemas.openxmlformats.org/officeDocument/2006/relationships/image" Target="../media/image170.png"/><Relationship Id="rId21" Type="http://schemas.openxmlformats.org/officeDocument/2006/relationships/image" Target="../media/image118.png"/><Relationship Id="rId65" Type="http://schemas.openxmlformats.org/officeDocument/2006/relationships/image" Target="../media/image159.png"/><Relationship Id="rId24" Type="http://schemas.openxmlformats.org/officeDocument/2006/relationships/image" Target="../media/image128.png"/><Relationship Id="rId68" Type="http://schemas.openxmlformats.org/officeDocument/2006/relationships/image" Target="../media/image161.png"/><Relationship Id="rId23" Type="http://schemas.openxmlformats.org/officeDocument/2006/relationships/image" Target="../media/image116.png"/><Relationship Id="rId67" Type="http://schemas.openxmlformats.org/officeDocument/2006/relationships/image" Target="../media/image151.png"/><Relationship Id="rId60" Type="http://schemas.openxmlformats.org/officeDocument/2006/relationships/image" Target="../media/image166.png"/><Relationship Id="rId26" Type="http://schemas.openxmlformats.org/officeDocument/2006/relationships/image" Target="../media/image123.png"/><Relationship Id="rId25" Type="http://schemas.openxmlformats.org/officeDocument/2006/relationships/image" Target="../media/image134.png"/><Relationship Id="rId69" Type="http://schemas.openxmlformats.org/officeDocument/2006/relationships/image" Target="../media/image162.png"/><Relationship Id="rId28" Type="http://schemas.openxmlformats.org/officeDocument/2006/relationships/image" Target="../media/image20.png"/><Relationship Id="rId27" Type="http://schemas.openxmlformats.org/officeDocument/2006/relationships/image" Target="../media/image119.png"/><Relationship Id="rId29" Type="http://schemas.openxmlformats.org/officeDocument/2006/relationships/image" Target="../media/image135.png"/><Relationship Id="rId51" Type="http://schemas.openxmlformats.org/officeDocument/2006/relationships/image" Target="../media/image149.png"/><Relationship Id="rId95" Type="http://schemas.openxmlformats.org/officeDocument/2006/relationships/image" Target="../media/image184.png"/><Relationship Id="rId50" Type="http://schemas.openxmlformats.org/officeDocument/2006/relationships/image" Target="../media/image141.png"/><Relationship Id="rId94" Type="http://schemas.openxmlformats.org/officeDocument/2006/relationships/image" Target="../media/image193.png"/><Relationship Id="rId53" Type="http://schemas.openxmlformats.org/officeDocument/2006/relationships/image" Target="../media/image145.png"/><Relationship Id="rId52" Type="http://schemas.openxmlformats.org/officeDocument/2006/relationships/image" Target="../media/image142.png"/><Relationship Id="rId96" Type="http://schemas.openxmlformats.org/officeDocument/2006/relationships/image" Target="../media/image190.png"/><Relationship Id="rId11" Type="http://schemas.openxmlformats.org/officeDocument/2006/relationships/image" Target="../media/image109.png"/><Relationship Id="rId55" Type="http://schemas.openxmlformats.org/officeDocument/2006/relationships/image" Target="../media/image152.png"/><Relationship Id="rId10" Type="http://schemas.openxmlformats.org/officeDocument/2006/relationships/image" Target="../media/image108.png"/><Relationship Id="rId54" Type="http://schemas.openxmlformats.org/officeDocument/2006/relationships/image" Target="../media/image148.png"/><Relationship Id="rId13" Type="http://schemas.openxmlformats.org/officeDocument/2006/relationships/image" Target="../media/image100.png"/><Relationship Id="rId57" Type="http://schemas.openxmlformats.org/officeDocument/2006/relationships/image" Target="../media/image155.png"/><Relationship Id="rId12" Type="http://schemas.openxmlformats.org/officeDocument/2006/relationships/image" Target="../media/image107.png"/><Relationship Id="rId56" Type="http://schemas.openxmlformats.org/officeDocument/2006/relationships/image" Target="../media/image154.png"/><Relationship Id="rId91" Type="http://schemas.openxmlformats.org/officeDocument/2006/relationships/image" Target="../media/image185.png"/><Relationship Id="rId90" Type="http://schemas.openxmlformats.org/officeDocument/2006/relationships/image" Target="../media/image179.png"/><Relationship Id="rId93" Type="http://schemas.openxmlformats.org/officeDocument/2006/relationships/image" Target="../media/image187.png"/><Relationship Id="rId92" Type="http://schemas.openxmlformats.org/officeDocument/2006/relationships/image" Target="../media/image189.png"/><Relationship Id="rId15" Type="http://schemas.openxmlformats.org/officeDocument/2006/relationships/image" Target="../media/image112.png"/><Relationship Id="rId59" Type="http://schemas.openxmlformats.org/officeDocument/2006/relationships/image" Target="../media/image157.png"/><Relationship Id="rId14" Type="http://schemas.openxmlformats.org/officeDocument/2006/relationships/image" Target="../media/image97.png"/><Relationship Id="rId58" Type="http://schemas.openxmlformats.org/officeDocument/2006/relationships/image" Target="../media/image147.png"/><Relationship Id="rId17" Type="http://schemas.openxmlformats.org/officeDocument/2006/relationships/image" Target="../media/image125.png"/><Relationship Id="rId16" Type="http://schemas.openxmlformats.org/officeDocument/2006/relationships/image" Target="../media/image111.png"/><Relationship Id="rId19" Type="http://schemas.openxmlformats.org/officeDocument/2006/relationships/image" Target="../media/image105.png"/><Relationship Id="rId18" Type="http://schemas.openxmlformats.org/officeDocument/2006/relationships/image" Target="../media/image101.png"/></Relationships>
</file>

<file path=ppt/slides/_rels/slide37.xml.rels><?xml version="1.0" encoding="UTF-8" standalone="yes"?><Relationships xmlns="http://schemas.openxmlformats.org/package/2006/relationships"><Relationship Id="rId40" Type="http://schemas.openxmlformats.org/officeDocument/2006/relationships/image" Target="../media/image31.png"/><Relationship Id="rId84" Type="http://schemas.openxmlformats.org/officeDocument/2006/relationships/image" Target="../media/image74.png"/><Relationship Id="rId83" Type="http://schemas.openxmlformats.org/officeDocument/2006/relationships/image" Target="../media/image84.png"/><Relationship Id="rId42" Type="http://schemas.openxmlformats.org/officeDocument/2006/relationships/image" Target="../media/image57.png"/><Relationship Id="rId86" Type="http://schemas.openxmlformats.org/officeDocument/2006/relationships/image" Target="../media/image94.png"/><Relationship Id="rId41" Type="http://schemas.openxmlformats.org/officeDocument/2006/relationships/image" Target="../media/image44.png"/><Relationship Id="rId85" Type="http://schemas.openxmlformats.org/officeDocument/2006/relationships/image" Target="../media/image92.png"/><Relationship Id="rId44" Type="http://schemas.openxmlformats.org/officeDocument/2006/relationships/image" Target="../media/image39.png"/><Relationship Id="rId88" Type="http://schemas.openxmlformats.org/officeDocument/2006/relationships/image" Target="../media/image77.png"/><Relationship Id="rId43" Type="http://schemas.openxmlformats.org/officeDocument/2006/relationships/image" Target="../media/image42.png"/><Relationship Id="rId87" Type="http://schemas.openxmlformats.org/officeDocument/2006/relationships/image" Target="../media/image95.png"/><Relationship Id="rId46" Type="http://schemas.openxmlformats.org/officeDocument/2006/relationships/image" Target="../media/image37.png"/><Relationship Id="rId45" Type="http://schemas.openxmlformats.org/officeDocument/2006/relationships/image" Target="../media/image41.png"/><Relationship Id="rId89" Type="http://schemas.openxmlformats.org/officeDocument/2006/relationships/image" Target="../media/image85.png"/><Relationship Id="rId80" Type="http://schemas.openxmlformats.org/officeDocument/2006/relationships/image" Target="../media/image73.png"/><Relationship Id="rId82" Type="http://schemas.openxmlformats.org/officeDocument/2006/relationships/image" Target="../media/image76.png"/><Relationship Id="rId81" Type="http://schemas.openxmlformats.org/officeDocument/2006/relationships/image" Target="../media/image78.png"/><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8.png"/><Relationship Id="rId48" Type="http://schemas.openxmlformats.org/officeDocument/2006/relationships/image" Target="../media/image49.png"/><Relationship Id="rId47" Type="http://schemas.openxmlformats.org/officeDocument/2006/relationships/image" Target="../media/image40.png"/><Relationship Id="rId49" Type="http://schemas.openxmlformats.org/officeDocument/2006/relationships/image" Target="../media/image62.png"/><Relationship Id="rId5" Type="http://schemas.openxmlformats.org/officeDocument/2006/relationships/image" Target="../media/image32.png"/><Relationship Id="rId6" Type="http://schemas.openxmlformats.org/officeDocument/2006/relationships/image" Target="../media/image18.png"/><Relationship Id="rId7" Type="http://schemas.openxmlformats.org/officeDocument/2006/relationships/image" Target="../media/image186.png"/><Relationship Id="rId8" Type="http://schemas.openxmlformats.org/officeDocument/2006/relationships/image" Target="../media/image6.png"/><Relationship Id="rId73" Type="http://schemas.openxmlformats.org/officeDocument/2006/relationships/image" Target="../media/image69.png"/><Relationship Id="rId72" Type="http://schemas.openxmlformats.org/officeDocument/2006/relationships/image" Target="../media/image66.png"/><Relationship Id="rId31" Type="http://schemas.openxmlformats.org/officeDocument/2006/relationships/image" Target="../media/image80.png"/><Relationship Id="rId75" Type="http://schemas.openxmlformats.org/officeDocument/2006/relationships/image" Target="../media/image70.png"/><Relationship Id="rId30" Type="http://schemas.openxmlformats.org/officeDocument/2006/relationships/image" Target="../media/image38.png"/><Relationship Id="rId74" Type="http://schemas.openxmlformats.org/officeDocument/2006/relationships/image" Target="../media/image199.png"/><Relationship Id="rId33" Type="http://schemas.openxmlformats.org/officeDocument/2006/relationships/image" Target="../media/image29.png"/><Relationship Id="rId77" Type="http://schemas.openxmlformats.org/officeDocument/2006/relationships/image" Target="../media/image79.png"/><Relationship Id="rId32" Type="http://schemas.openxmlformats.org/officeDocument/2006/relationships/image" Target="../media/image24.png"/><Relationship Id="rId76" Type="http://schemas.openxmlformats.org/officeDocument/2006/relationships/image" Target="../media/image72.png"/><Relationship Id="rId35" Type="http://schemas.openxmlformats.org/officeDocument/2006/relationships/image" Target="../media/image27.png"/><Relationship Id="rId79" Type="http://schemas.openxmlformats.org/officeDocument/2006/relationships/image" Target="../media/image88.png"/><Relationship Id="rId34" Type="http://schemas.openxmlformats.org/officeDocument/2006/relationships/image" Target="../media/image26.png"/><Relationship Id="rId78" Type="http://schemas.openxmlformats.org/officeDocument/2006/relationships/image" Target="../media/image87.png"/><Relationship Id="rId71" Type="http://schemas.openxmlformats.org/officeDocument/2006/relationships/image" Target="../media/image65.png"/><Relationship Id="rId70" Type="http://schemas.openxmlformats.org/officeDocument/2006/relationships/image" Target="../media/image67.png"/><Relationship Id="rId37" Type="http://schemas.openxmlformats.org/officeDocument/2006/relationships/image" Target="../media/image30.png"/><Relationship Id="rId36" Type="http://schemas.openxmlformats.org/officeDocument/2006/relationships/image" Target="../media/image45.png"/><Relationship Id="rId39" Type="http://schemas.openxmlformats.org/officeDocument/2006/relationships/image" Target="../media/image35.png"/><Relationship Id="rId38" Type="http://schemas.openxmlformats.org/officeDocument/2006/relationships/image" Target="../media/image33.png"/><Relationship Id="rId62" Type="http://schemas.openxmlformats.org/officeDocument/2006/relationships/image" Target="../media/image71.png"/><Relationship Id="rId61" Type="http://schemas.openxmlformats.org/officeDocument/2006/relationships/image" Target="../media/image82.png"/><Relationship Id="rId20" Type="http://schemas.openxmlformats.org/officeDocument/2006/relationships/image" Target="../media/image19.png"/><Relationship Id="rId64" Type="http://schemas.openxmlformats.org/officeDocument/2006/relationships/image" Target="../media/image64.png"/><Relationship Id="rId63" Type="http://schemas.openxmlformats.org/officeDocument/2006/relationships/image" Target="../media/image56.png"/><Relationship Id="rId22" Type="http://schemas.openxmlformats.org/officeDocument/2006/relationships/image" Target="../media/image34.png"/><Relationship Id="rId66" Type="http://schemas.openxmlformats.org/officeDocument/2006/relationships/image" Target="../media/image75.png"/><Relationship Id="rId21" Type="http://schemas.openxmlformats.org/officeDocument/2006/relationships/image" Target="../media/image43.png"/><Relationship Id="rId65" Type="http://schemas.openxmlformats.org/officeDocument/2006/relationships/image" Target="../media/image58.png"/><Relationship Id="rId24" Type="http://schemas.openxmlformats.org/officeDocument/2006/relationships/image" Target="../media/image16.png"/><Relationship Id="rId68" Type="http://schemas.openxmlformats.org/officeDocument/2006/relationships/image" Target="../media/image61.png"/><Relationship Id="rId23" Type="http://schemas.openxmlformats.org/officeDocument/2006/relationships/image" Target="../media/image25.png"/><Relationship Id="rId67" Type="http://schemas.openxmlformats.org/officeDocument/2006/relationships/image" Target="../media/image60.png"/><Relationship Id="rId60" Type="http://schemas.openxmlformats.org/officeDocument/2006/relationships/image" Target="../media/image68.png"/><Relationship Id="rId26" Type="http://schemas.openxmlformats.org/officeDocument/2006/relationships/image" Target="../media/image21.png"/><Relationship Id="rId25" Type="http://schemas.openxmlformats.org/officeDocument/2006/relationships/image" Target="../media/image36.png"/><Relationship Id="rId69" Type="http://schemas.openxmlformats.org/officeDocument/2006/relationships/image" Target="../media/image63.png"/><Relationship Id="rId28" Type="http://schemas.openxmlformats.org/officeDocument/2006/relationships/image" Target="../media/image20.png"/><Relationship Id="rId27" Type="http://schemas.openxmlformats.org/officeDocument/2006/relationships/image" Target="../media/image46.png"/><Relationship Id="rId29" Type="http://schemas.openxmlformats.org/officeDocument/2006/relationships/image" Target="../media/image28.png"/><Relationship Id="rId51" Type="http://schemas.openxmlformats.org/officeDocument/2006/relationships/image" Target="../media/image188.png"/><Relationship Id="rId95" Type="http://schemas.openxmlformats.org/officeDocument/2006/relationships/image" Target="../media/image96.png"/><Relationship Id="rId50" Type="http://schemas.openxmlformats.org/officeDocument/2006/relationships/image" Target="../media/image55.png"/><Relationship Id="rId94" Type="http://schemas.openxmlformats.org/officeDocument/2006/relationships/image" Target="../media/image91.png"/><Relationship Id="rId53" Type="http://schemas.openxmlformats.org/officeDocument/2006/relationships/image" Target="../media/image48.png"/><Relationship Id="rId52" Type="http://schemas.openxmlformats.org/officeDocument/2006/relationships/image" Target="../media/image47.png"/><Relationship Id="rId96" Type="http://schemas.openxmlformats.org/officeDocument/2006/relationships/image" Target="../media/image90.png"/><Relationship Id="rId11" Type="http://schemas.openxmlformats.org/officeDocument/2006/relationships/image" Target="../media/image4.png"/><Relationship Id="rId55" Type="http://schemas.openxmlformats.org/officeDocument/2006/relationships/image" Target="../media/image50.png"/><Relationship Id="rId10" Type="http://schemas.openxmlformats.org/officeDocument/2006/relationships/image" Target="../media/image3.png"/><Relationship Id="rId54" Type="http://schemas.openxmlformats.org/officeDocument/2006/relationships/image" Target="../media/image191.png"/><Relationship Id="rId13" Type="http://schemas.openxmlformats.org/officeDocument/2006/relationships/image" Target="../media/image14.png"/><Relationship Id="rId57" Type="http://schemas.openxmlformats.org/officeDocument/2006/relationships/image" Target="../media/image59.png"/><Relationship Id="rId12" Type="http://schemas.openxmlformats.org/officeDocument/2006/relationships/image" Target="../media/image15.png"/><Relationship Id="rId56" Type="http://schemas.openxmlformats.org/officeDocument/2006/relationships/image" Target="../media/image52.png"/><Relationship Id="rId91" Type="http://schemas.openxmlformats.org/officeDocument/2006/relationships/image" Target="../media/image81.png"/><Relationship Id="rId90" Type="http://schemas.openxmlformats.org/officeDocument/2006/relationships/image" Target="../media/image83.png"/><Relationship Id="rId93" Type="http://schemas.openxmlformats.org/officeDocument/2006/relationships/image" Target="../media/image115.png"/><Relationship Id="rId92" Type="http://schemas.openxmlformats.org/officeDocument/2006/relationships/image" Target="../media/image93.png"/><Relationship Id="rId15" Type="http://schemas.openxmlformats.org/officeDocument/2006/relationships/image" Target="../media/image10.png"/><Relationship Id="rId59" Type="http://schemas.openxmlformats.org/officeDocument/2006/relationships/image" Target="../media/image86.png"/><Relationship Id="rId14" Type="http://schemas.openxmlformats.org/officeDocument/2006/relationships/image" Target="../media/image22.png"/><Relationship Id="rId58" Type="http://schemas.openxmlformats.org/officeDocument/2006/relationships/image" Target="../media/image54.png"/><Relationship Id="rId17" Type="http://schemas.openxmlformats.org/officeDocument/2006/relationships/image" Target="../media/image9.png"/><Relationship Id="rId16" Type="http://schemas.openxmlformats.org/officeDocument/2006/relationships/image" Target="../media/image23.png"/><Relationship Id="rId19" Type="http://schemas.openxmlformats.org/officeDocument/2006/relationships/image" Target="../media/image7.png"/><Relationship Id="rId18" Type="http://schemas.openxmlformats.org/officeDocument/2006/relationships/image" Target="../media/image17.png"/></Relationships>
</file>

<file path=ppt/slides/_rels/slide38.xml.rels><?xml version="1.0" encoding="UTF-8" standalone="yes"?><Relationships xmlns="http://schemas.openxmlformats.org/package/2006/relationships"><Relationship Id="rId40" Type="http://schemas.openxmlformats.org/officeDocument/2006/relationships/image" Target="../media/image137.png"/><Relationship Id="rId84" Type="http://schemas.openxmlformats.org/officeDocument/2006/relationships/image" Target="../media/image194.png"/><Relationship Id="rId83" Type="http://schemas.openxmlformats.org/officeDocument/2006/relationships/image" Target="../media/image163.png"/><Relationship Id="rId42" Type="http://schemas.openxmlformats.org/officeDocument/2006/relationships/image" Target="../media/image124.png"/><Relationship Id="rId86" Type="http://schemas.openxmlformats.org/officeDocument/2006/relationships/image" Target="../media/image192.png"/><Relationship Id="rId41" Type="http://schemas.openxmlformats.org/officeDocument/2006/relationships/image" Target="../media/image131.png"/><Relationship Id="rId85" Type="http://schemas.openxmlformats.org/officeDocument/2006/relationships/image" Target="../media/image172.png"/><Relationship Id="rId44" Type="http://schemas.openxmlformats.org/officeDocument/2006/relationships/image" Target="../media/image139.png"/><Relationship Id="rId88" Type="http://schemas.openxmlformats.org/officeDocument/2006/relationships/image" Target="../media/image176.png"/><Relationship Id="rId43" Type="http://schemas.openxmlformats.org/officeDocument/2006/relationships/image" Target="../media/image129.png"/><Relationship Id="rId87" Type="http://schemas.openxmlformats.org/officeDocument/2006/relationships/image" Target="../media/image177.png"/><Relationship Id="rId46" Type="http://schemas.openxmlformats.org/officeDocument/2006/relationships/image" Target="../media/image140.png"/><Relationship Id="rId45" Type="http://schemas.openxmlformats.org/officeDocument/2006/relationships/image" Target="../media/image130.png"/><Relationship Id="rId89" Type="http://schemas.openxmlformats.org/officeDocument/2006/relationships/image" Target="../media/image182.png"/><Relationship Id="rId80" Type="http://schemas.openxmlformats.org/officeDocument/2006/relationships/image" Target="../media/image180.png"/><Relationship Id="rId82" Type="http://schemas.openxmlformats.org/officeDocument/2006/relationships/image" Target="../media/image183.png"/><Relationship Id="rId81" Type="http://schemas.openxmlformats.org/officeDocument/2006/relationships/image" Target="../media/image169.png"/><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98.png"/><Relationship Id="rId4" Type="http://schemas.openxmlformats.org/officeDocument/2006/relationships/image" Target="../media/image99.png"/><Relationship Id="rId9" Type="http://schemas.openxmlformats.org/officeDocument/2006/relationships/image" Target="../media/image103.png"/><Relationship Id="rId48" Type="http://schemas.openxmlformats.org/officeDocument/2006/relationships/image" Target="../media/image143.png"/><Relationship Id="rId47" Type="http://schemas.openxmlformats.org/officeDocument/2006/relationships/image" Target="../media/image144.png"/><Relationship Id="rId49" Type="http://schemas.openxmlformats.org/officeDocument/2006/relationships/image" Target="../media/image146.png"/><Relationship Id="rId5" Type="http://schemas.openxmlformats.org/officeDocument/2006/relationships/image" Target="../media/image113.png"/><Relationship Id="rId6" Type="http://schemas.openxmlformats.org/officeDocument/2006/relationships/image" Target="../media/image197.png"/><Relationship Id="rId7" Type="http://schemas.openxmlformats.org/officeDocument/2006/relationships/image" Target="../media/image198.png"/><Relationship Id="rId8" Type="http://schemas.openxmlformats.org/officeDocument/2006/relationships/image" Target="../media/image110.png"/><Relationship Id="rId73" Type="http://schemas.openxmlformats.org/officeDocument/2006/relationships/image" Target="../media/image164.png"/><Relationship Id="rId72" Type="http://schemas.openxmlformats.org/officeDocument/2006/relationships/image" Target="../media/image165.png"/><Relationship Id="rId31" Type="http://schemas.openxmlformats.org/officeDocument/2006/relationships/image" Target="../media/image114.png"/><Relationship Id="rId75" Type="http://schemas.openxmlformats.org/officeDocument/2006/relationships/image" Target="../media/image181.png"/><Relationship Id="rId30" Type="http://schemas.openxmlformats.org/officeDocument/2006/relationships/image" Target="../media/image138.png"/><Relationship Id="rId74" Type="http://schemas.openxmlformats.org/officeDocument/2006/relationships/image" Target="../media/image196.png"/><Relationship Id="rId33" Type="http://schemas.openxmlformats.org/officeDocument/2006/relationships/image" Target="../media/image121.png"/><Relationship Id="rId77" Type="http://schemas.openxmlformats.org/officeDocument/2006/relationships/image" Target="../media/image160.png"/><Relationship Id="rId32" Type="http://schemas.openxmlformats.org/officeDocument/2006/relationships/image" Target="../media/image126.png"/><Relationship Id="rId76" Type="http://schemas.openxmlformats.org/officeDocument/2006/relationships/image" Target="../media/image171.png"/><Relationship Id="rId35" Type="http://schemas.openxmlformats.org/officeDocument/2006/relationships/image" Target="../media/image132.png"/><Relationship Id="rId79" Type="http://schemas.openxmlformats.org/officeDocument/2006/relationships/image" Target="../media/image178.png"/><Relationship Id="rId34" Type="http://schemas.openxmlformats.org/officeDocument/2006/relationships/image" Target="../media/image117.png"/><Relationship Id="rId78" Type="http://schemas.openxmlformats.org/officeDocument/2006/relationships/image" Target="../media/image173.png"/><Relationship Id="rId71" Type="http://schemas.openxmlformats.org/officeDocument/2006/relationships/image" Target="../media/image168.png"/><Relationship Id="rId70" Type="http://schemas.openxmlformats.org/officeDocument/2006/relationships/image" Target="../media/image167.png"/><Relationship Id="rId37" Type="http://schemas.openxmlformats.org/officeDocument/2006/relationships/image" Target="../media/image127.png"/><Relationship Id="rId36" Type="http://schemas.openxmlformats.org/officeDocument/2006/relationships/image" Target="../media/image120.png"/><Relationship Id="rId39" Type="http://schemas.openxmlformats.org/officeDocument/2006/relationships/image" Target="../media/image136.png"/><Relationship Id="rId38" Type="http://schemas.openxmlformats.org/officeDocument/2006/relationships/image" Target="../media/image133.png"/><Relationship Id="rId62" Type="http://schemas.openxmlformats.org/officeDocument/2006/relationships/image" Target="../media/image158.png"/><Relationship Id="rId61" Type="http://schemas.openxmlformats.org/officeDocument/2006/relationships/image" Target="../media/image150.png"/><Relationship Id="rId20" Type="http://schemas.openxmlformats.org/officeDocument/2006/relationships/image" Target="../media/image106.png"/><Relationship Id="rId64" Type="http://schemas.openxmlformats.org/officeDocument/2006/relationships/image" Target="../media/image156.png"/><Relationship Id="rId63" Type="http://schemas.openxmlformats.org/officeDocument/2006/relationships/image" Target="../media/image153.png"/><Relationship Id="rId22" Type="http://schemas.openxmlformats.org/officeDocument/2006/relationships/image" Target="../media/image122.png"/><Relationship Id="rId66" Type="http://schemas.openxmlformats.org/officeDocument/2006/relationships/image" Target="../media/image170.png"/><Relationship Id="rId21" Type="http://schemas.openxmlformats.org/officeDocument/2006/relationships/image" Target="../media/image118.png"/><Relationship Id="rId65" Type="http://schemas.openxmlformats.org/officeDocument/2006/relationships/image" Target="../media/image159.png"/><Relationship Id="rId24" Type="http://schemas.openxmlformats.org/officeDocument/2006/relationships/image" Target="../media/image128.png"/><Relationship Id="rId68" Type="http://schemas.openxmlformats.org/officeDocument/2006/relationships/image" Target="../media/image161.png"/><Relationship Id="rId23" Type="http://schemas.openxmlformats.org/officeDocument/2006/relationships/image" Target="../media/image116.png"/><Relationship Id="rId67" Type="http://schemas.openxmlformats.org/officeDocument/2006/relationships/image" Target="../media/image151.png"/><Relationship Id="rId60" Type="http://schemas.openxmlformats.org/officeDocument/2006/relationships/image" Target="../media/image166.png"/><Relationship Id="rId26" Type="http://schemas.openxmlformats.org/officeDocument/2006/relationships/image" Target="../media/image123.png"/><Relationship Id="rId25" Type="http://schemas.openxmlformats.org/officeDocument/2006/relationships/image" Target="../media/image134.png"/><Relationship Id="rId69" Type="http://schemas.openxmlformats.org/officeDocument/2006/relationships/image" Target="../media/image162.png"/><Relationship Id="rId28" Type="http://schemas.openxmlformats.org/officeDocument/2006/relationships/image" Target="../media/image20.png"/><Relationship Id="rId27" Type="http://schemas.openxmlformats.org/officeDocument/2006/relationships/image" Target="../media/image119.png"/><Relationship Id="rId29" Type="http://schemas.openxmlformats.org/officeDocument/2006/relationships/image" Target="../media/image195.png"/><Relationship Id="rId51" Type="http://schemas.openxmlformats.org/officeDocument/2006/relationships/image" Target="../media/image149.png"/><Relationship Id="rId95" Type="http://schemas.openxmlformats.org/officeDocument/2006/relationships/image" Target="../media/image184.png"/><Relationship Id="rId50" Type="http://schemas.openxmlformats.org/officeDocument/2006/relationships/image" Target="../media/image141.png"/><Relationship Id="rId94" Type="http://schemas.openxmlformats.org/officeDocument/2006/relationships/image" Target="../media/image193.png"/><Relationship Id="rId53" Type="http://schemas.openxmlformats.org/officeDocument/2006/relationships/image" Target="../media/image145.png"/><Relationship Id="rId52" Type="http://schemas.openxmlformats.org/officeDocument/2006/relationships/image" Target="../media/image142.png"/><Relationship Id="rId96" Type="http://schemas.openxmlformats.org/officeDocument/2006/relationships/image" Target="../media/image190.png"/><Relationship Id="rId11" Type="http://schemas.openxmlformats.org/officeDocument/2006/relationships/image" Target="../media/image109.png"/><Relationship Id="rId55" Type="http://schemas.openxmlformats.org/officeDocument/2006/relationships/image" Target="../media/image152.png"/><Relationship Id="rId10" Type="http://schemas.openxmlformats.org/officeDocument/2006/relationships/image" Target="../media/image108.png"/><Relationship Id="rId54" Type="http://schemas.openxmlformats.org/officeDocument/2006/relationships/image" Target="../media/image148.png"/><Relationship Id="rId13" Type="http://schemas.openxmlformats.org/officeDocument/2006/relationships/image" Target="../media/image100.png"/><Relationship Id="rId57" Type="http://schemas.openxmlformats.org/officeDocument/2006/relationships/image" Target="../media/image155.png"/><Relationship Id="rId12" Type="http://schemas.openxmlformats.org/officeDocument/2006/relationships/image" Target="../media/image107.png"/><Relationship Id="rId56" Type="http://schemas.openxmlformats.org/officeDocument/2006/relationships/image" Target="../media/image154.png"/><Relationship Id="rId91" Type="http://schemas.openxmlformats.org/officeDocument/2006/relationships/image" Target="../media/image185.png"/><Relationship Id="rId90" Type="http://schemas.openxmlformats.org/officeDocument/2006/relationships/image" Target="../media/image179.png"/><Relationship Id="rId93" Type="http://schemas.openxmlformats.org/officeDocument/2006/relationships/image" Target="../media/image187.png"/><Relationship Id="rId92" Type="http://schemas.openxmlformats.org/officeDocument/2006/relationships/image" Target="../media/image189.png"/><Relationship Id="rId15" Type="http://schemas.openxmlformats.org/officeDocument/2006/relationships/image" Target="../media/image112.png"/><Relationship Id="rId59" Type="http://schemas.openxmlformats.org/officeDocument/2006/relationships/image" Target="../media/image157.png"/><Relationship Id="rId14" Type="http://schemas.openxmlformats.org/officeDocument/2006/relationships/image" Target="../media/image97.png"/><Relationship Id="rId58" Type="http://schemas.openxmlformats.org/officeDocument/2006/relationships/image" Target="../media/image147.png"/><Relationship Id="rId17" Type="http://schemas.openxmlformats.org/officeDocument/2006/relationships/image" Target="../media/image125.png"/><Relationship Id="rId16" Type="http://schemas.openxmlformats.org/officeDocument/2006/relationships/image" Target="../media/image111.png"/><Relationship Id="rId19" Type="http://schemas.openxmlformats.org/officeDocument/2006/relationships/image" Target="../media/image105.png"/><Relationship Id="rId18" Type="http://schemas.openxmlformats.org/officeDocument/2006/relationships/image" Target="../media/image10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 name="Shape 11"/>
        <p:cNvGrpSpPr/>
        <p:nvPr/>
      </p:nvGrpSpPr>
      <p:grpSpPr>
        <a:xfrm>
          <a:off x="0" y="0"/>
          <a:ext cx="0" cy="0"/>
          <a:chOff x="0" y="0"/>
          <a:chExt cx="0" cy="0"/>
        </a:xfrm>
      </p:grpSpPr>
      <p:sp>
        <p:nvSpPr>
          <p:cNvPr id="12" name="Google Shape;12;p1"/>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 name="Google Shape;13;p1"/>
          <p:cNvSpPr/>
          <p:nvPr/>
        </p:nvSpPr>
        <p:spPr>
          <a:xfrm>
            <a:off x="209550" y="190500"/>
            <a:ext cx="8724900" cy="1028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 name="Google Shape;14;p1"/>
          <p:cNvSpPr/>
          <p:nvPr/>
        </p:nvSpPr>
        <p:spPr>
          <a:xfrm>
            <a:off x="209550" y="4610100"/>
            <a:ext cx="8724900" cy="342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15" name="Google Shape;15;p1"/>
          <p:cNvPicPr preferRelativeResize="0"/>
          <p:nvPr/>
        </p:nvPicPr>
        <p:blipFill rotWithShape="1">
          <a:blip r:embed="rId3">
            <a:alphaModFix/>
          </a:blip>
          <a:srcRect b="0" l="0" r="0" t="0"/>
          <a:stretch/>
        </p:blipFill>
        <p:spPr>
          <a:xfrm>
            <a:off x="6710363" y="4176712"/>
            <a:ext cx="2224088" cy="742950"/>
          </a:xfrm>
          <a:prstGeom prst="rect">
            <a:avLst/>
          </a:prstGeom>
          <a:noFill/>
          <a:ln>
            <a:noFill/>
          </a:ln>
        </p:spPr>
      </p:pic>
      <p:sp>
        <p:nvSpPr>
          <p:cNvPr id="16" name="Google Shape;16;p1"/>
          <p:cNvSpPr/>
          <p:nvPr/>
        </p:nvSpPr>
        <p:spPr>
          <a:xfrm>
            <a:off x="209550" y="4610100"/>
            <a:ext cx="6621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0000"/>
              </a:buClr>
              <a:buSzPts val="750"/>
              <a:buFont typeface="Helvetica Neue"/>
              <a:buNone/>
            </a:pPr>
            <a:r>
              <a:rPr b="0" i="0" lang="en-US" sz="750" u="none" cap="none" strike="noStrike">
                <a:solidFill>
                  <a:srgbClr val="000000"/>
                </a:solidFill>
                <a:latin typeface="Helvetica Neue"/>
                <a:ea typeface="Helvetica Neue"/>
                <a:cs typeface="Helvetica Neue"/>
                <a:sym typeface="Helvetica Neue"/>
              </a:rPr>
              <a:t>Área</a:t>
            </a:r>
            <a:endParaRPr b="0" i="0" sz="750" u="none" cap="none" strike="noStrike">
              <a:solidFill>
                <a:schemeClr val="dk1"/>
              </a:solidFill>
              <a:latin typeface="Calibri"/>
              <a:ea typeface="Calibri"/>
              <a:cs typeface="Calibri"/>
              <a:sym typeface="Calibri"/>
            </a:endParaRPr>
          </a:p>
        </p:txBody>
      </p:sp>
      <p:sp>
        <p:nvSpPr>
          <p:cNvPr id="17" name="Google Shape;17;p1"/>
          <p:cNvSpPr/>
          <p:nvPr/>
        </p:nvSpPr>
        <p:spPr>
          <a:xfrm>
            <a:off x="209550" y="4724400"/>
            <a:ext cx="728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0000"/>
              </a:buClr>
              <a:buSzPts val="750"/>
              <a:buFont typeface="Helvetica Neue"/>
              <a:buNone/>
            </a:pPr>
            <a:r>
              <a:rPr b="0" i="0" lang="en-US" sz="750" u="none" cap="none" strike="noStrike">
                <a:solidFill>
                  <a:srgbClr val="000000"/>
                </a:solidFill>
                <a:latin typeface="Helvetica Neue"/>
                <a:ea typeface="Helvetica Neue"/>
                <a:cs typeface="Helvetica Neue"/>
                <a:sym typeface="Helvetica Neue"/>
              </a:rPr>
              <a:t>Fecha</a:t>
            </a:r>
            <a:endParaRPr b="0" i="0" sz="750" u="none" cap="none" strike="noStrike">
              <a:solidFill>
                <a:schemeClr val="dk1"/>
              </a:solidFill>
              <a:latin typeface="Calibri"/>
              <a:ea typeface="Calibri"/>
              <a:cs typeface="Calibri"/>
              <a:sym typeface="Calibri"/>
            </a:endParaRPr>
          </a:p>
        </p:txBody>
      </p:sp>
      <p:sp>
        <p:nvSpPr>
          <p:cNvPr id="18" name="Google Shape;18;p1"/>
          <p:cNvSpPr/>
          <p:nvPr/>
        </p:nvSpPr>
        <p:spPr>
          <a:xfrm>
            <a:off x="209550" y="4838700"/>
            <a:ext cx="8526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0000"/>
              </a:buClr>
              <a:buSzPts val="750"/>
              <a:buFont typeface="Helvetica Neue"/>
              <a:buNone/>
            </a:pPr>
            <a:r>
              <a:rPr b="0" i="0" lang="en-US" sz="750" u="none" cap="none" strike="noStrike">
                <a:solidFill>
                  <a:srgbClr val="000000"/>
                </a:solidFill>
                <a:latin typeface="Helvetica Neue"/>
                <a:ea typeface="Helvetica Neue"/>
                <a:cs typeface="Helvetica Neue"/>
                <a:sym typeface="Helvetica Neue"/>
              </a:rPr>
              <a:t>Pro</a:t>
            </a:r>
            <a:r>
              <a:rPr b="0" i="0" lang="en-US" sz="750" u="none" cap="none" strike="noStrike">
                <a:solidFill>
                  <a:srgbClr val="000000"/>
                </a:solidFill>
                <a:latin typeface="Helvetica Neue"/>
                <a:ea typeface="Helvetica Neue"/>
                <a:cs typeface="Helvetica Neue"/>
                <a:sym typeface="Helvetica Neue"/>
              </a:rPr>
              <a:t>y</a:t>
            </a:r>
            <a:r>
              <a:rPr b="0" i="0" lang="en-US" sz="750" u="none" cap="none" strike="noStrike">
                <a:solidFill>
                  <a:srgbClr val="000000"/>
                </a:solidFill>
                <a:latin typeface="Helvetica Neue"/>
                <a:ea typeface="Helvetica Neue"/>
                <a:cs typeface="Helvetica Neue"/>
                <a:sym typeface="Helvetica Neue"/>
              </a:rPr>
              <a:t>ecto</a:t>
            </a:r>
            <a:endParaRPr b="0" i="0" sz="750" u="none" cap="none" strike="noStrike">
              <a:solidFill>
                <a:schemeClr val="dk1"/>
              </a:solidFill>
              <a:latin typeface="Calibri"/>
              <a:ea typeface="Calibri"/>
              <a:cs typeface="Calibri"/>
              <a:sym typeface="Calibri"/>
            </a:endParaRPr>
          </a:p>
        </p:txBody>
      </p:sp>
      <p:sp>
        <p:nvSpPr>
          <p:cNvPr id="19" name="Google Shape;19;p1"/>
          <p:cNvSpPr/>
          <p:nvPr/>
        </p:nvSpPr>
        <p:spPr>
          <a:xfrm>
            <a:off x="209550" y="190500"/>
            <a:ext cx="9182100" cy="51435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000000"/>
              </a:buClr>
              <a:buSzPts val="3750"/>
              <a:buFont typeface="Helvetica Neue"/>
              <a:buNone/>
            </a:pPr>
            <a:r>
              <a:rPr lang="en-US" sz="3750">
                <a:latin typeface="Helvetica Neue"/>
                <a:ea typeface="Helvetica Neue"/>
                <a:cs typeface="Helvetica Neue"/>
                <a:sym typeface="Helvetica Neue"/>
              </a:rPr>
              <a:t>Postgrado</a:t>
            </a:r>
            <a:endParaRPr b="0" i="0" sz="3750" u="none" cap="none" strike="noStrike">
              <a:solidFill>
                <a:schemeClr val="dk1"/>
              </a:solidFill>
              <a:latin typeface="Helvetica Neue"/>
              <a:ea typeface="Helvetica Neue"/>
              <a:cs typeface="Helvetica Neue"/>
              <a:sym typeface="Helvetica Neue"/>
            </a:endParaRPr>
          </a:p>
        </p:txBody>
      </p:sp>
      <p:sp>
        <p:nvSpPr>
          <p:cNvPr id="20" name="Google Shape;20;p1"/>
          <p:cNvSpPr/>
          <p:nvPr/>
        </p:nvSpPr>
        <p:spPr>
          <a:xfrm>
            <a:off x="209550" y="704850"/>
            <a:ext cx="9182100" cy="51435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7F7F7F"/>
              </a:buClr>
              <a:buSzPts val="3750"/>
              <a:buFont typeface="Helvetica Neue"/>
              <a:buNone/>
            </a:pPr>
            <a:r>
              <a:rPr b="0" i="0" lang="en-US" sz="3750" u="none" cap="none" strike="noStrike">
                <a:solidFill>
                  <a:srgbClr val="7F7F7F"/>
                </a:solidFill>
                <a:latin typeface="Helvetica Neue"/>
                <a:ea typeface="Helvetica Neue"/>
                <a:cs typeface="Helvetica Neue"/>
                <a:sym typeface="Helvetica Neue"/>
              </a:rPr>
              <a:t>Subtítulo</a:t>
            </a:r>
            <a:endParaRPr b="0" i="0" sz="3750" u="none" cap="none" strike="noStrike">
              <a:solidFill>
                <a:srgbClr val="7F7F7F"/>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8" name="Shape 268"/>
        <p:cNvGrpSpPr/>
        <p:nvPr/>
      </p:nvGrpSpPr>
      <p:grpSpPr>
        <a:xfrm>
          <a:off x="0" y="0"/>
          <a:ext cx="0" cy="0"/>
          <a:chOff x="0" y="0"/>
          <a:chExt cx="0" cy="0"/>
        </a:xfrm>
      </p:grpSpPr>
      <p:sp>
        <p:nvSpPr>
          <p:cNvPr id="269" name="Google Shape;269;p10"/>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0" name="Google Shape;270;p10"/>
          <p:cNvSpPr/>
          <p:nvPr/>
        </p:nvSpPr>
        <p:spPr>
          <a:xfrm>
            <a:off x="209550" y="190500"/>
            <a:ext cx="8724900" cy="838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1" name="Google Shape;271;p10"/>
          <p:cNvSpPr/>
          <p:nvPr/>
        </p:nvSpPr>
        <p:spPr>
          <a:xfrm>
            <a:off x="209550" y="190500"/>
            <a:ext cx="32385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2" name="Google Shape;272;p10"/>
          <p:cNvSpPr/>
          <p:nvPr/>
        </p:nvSpPr>
        <p:spPr>
          <a:xfrm>
            <a:off x="219075" y="333375"/>
            <a:ext cx="321945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273" name="Google Shape;273;p10"/>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274" name="Google Shape;274;p10"/>
          <p:cNvSpPr/>
          <p:nvPr/>
        </p:nvSpPr>
        <p:spPr>
          <a:xfrm>
            <a:off x="3638550" y="190500"/>
            <a:ext cx="5753100" cy="83820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1350" u="none" cap="none" strike="noStrike">
              <a:solidFill>
                <a:srgbClr val="7F7F7F"/>
              </a:solidFill>
              <a:latin typeface="Calibri"/>
              <a:ea typeface="Calibri"/>
              <a:cs typeface="Calibri"/>
              <a:sym typeface="Calibri"/>
            </a:endParaRPr>
          </a:p>
        </p:txBody>
      </p:sp>
      <p:sp>
        <p:nvSpPr>
          <p:cNvPr id="275" name="Google Shape;275;p10"/>
          <p:cNvSpPr/>
          <p:nvPr/>
        </p:nvSpPr>
        <p:spPr>
          <a:xfrm>
            <a:off x="219075" y="190500"/>
            <a:ext cx="367665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Epígrafe</a:t>
            </a:r>
            <a:endParaRPr b="0" i="0" sz="750" u="none" cap="none" strike="noStrike">
              <a:solidFill>
                <a:schemeClr val="dk1"/>
              </a:solidFill>
              <a:latin typeface="Calibri"/>
              <a:ea typeface="Calibri"/>
              <a:cs typeface="Calibri"/>
              <a:sym typeface="Calibri"/>
            </a:endParaRPr>
          </a:p>
        </p:txBody>
      </p:sp>
      <p:sp>
        <p:nvSpPr>
          <p:cNvPr id="276" name="Google Shape;276;p10"/>
          <p:cNvSpPr/>
          <p:nvPr/>
        </p:nvSpPr>
        <p:spPr>
          <a:xfrm>
            <a:off x="219075" y="333375"/>
            <a:ext cx="36766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Título de sección</a:t>
            </a:r>
            <a:endParaRPr b="0" i="0" sz="2250" u="none" cap="none" strike="noStrike">
              <a:solidFill>
                <a:schemeClr val="dk1"/>
              </a:solidFill>
              <a:latin typeface="Helvetica Neue"/>
              <a:ea typeface="Helvetica Neue"/>
              <a:cs typeface="Helvetica Neue"/>
              <a:sym typeface="Helvetica Neue"/>
            </a:endParaRPr>
          </a:p>
        </p:txBody>
      </p:sp>
      <p:sp>
        <p:nvSpPr>
          <p:cNvPr id="277" name="Google Shape;277;p10"/>
          <p:cNvSpPr/>
          <p:nvPr/>
        </p:nvSpPr>
        <p:spPr>
          <a:xfrm>
            <a:off x="219075" y="657225"/>
            <a:ext cx="36766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Subtítulo</a:t>
            </a:r>
            <a:endParaRPr b="0" i="0" sz="2250" u="none" cap="none" strike="noStrike">
              <a:solidFill>
                <a:srgbClr val="7F7F7F"/>
              </a:solidFill>
              <a:latin typeface="Helvetica Neue"/>
              <a:ea typeface="Helvetica Neue"/>
              <a:cs typeface="Helvetica Neue"/>
              <a:sym typeface="Helvetica Neue"/>
            </a:endParaRPr>
          </a:p>
        </p:txBody>
      </p:sp>
      <p:sp>
        <p:nvSpPr>
          <p:cNvPr id="278" name="Google Shape;278;p10"/>
          <p:cNvSpPr/>
          <p:nvPr/>
        </p:nvSpPr>
        <p:spPr>
          <a:xfrm>
            <a:off x="219075" y="1352551"/>
            <a:ext cx="2822563" cy="1506764"/>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9" name="Google Shape;279;p10"/>
          <p:cNvSpPr/>
          <p:nvPr/>
        </p:nvSpPr>
        <p:spPr>
          <a:xfrm>
            <a:off x="3165475" y="1352551"/>
            <a:ext cx="2822563" cy="1506764"/>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0" name="Google Shape;280;p10"/>
          <p:cNvSpPr/>
          <p:nvPr/>
        </p:nvSpPr>
        <p:spPr>
          <a:xfrm>
            <a:off x="6097360" y="1352551"/>
            <a:ext cx="2822563" cy="1506764"/>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1" name="Google Shape;281;p10"/>
          <p:cNvSpPr/>
          <p:nvPr/>
        </p:nvSpPr>
        <p:spPr>
          <a:xfrm>
            <a:off x="219075" y="2978151"/>
            <a:ext cx="2822563" cy="1506764"/>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2" name="Google Shape;282;p10"/>
          <p:cNvSpPr/>
          <p:nvPr/>
        </p:nvSpPr>
        <p:spPr>
          <a:xfrm>
            <a:off x="3165475" y="2978151"/>
            <a:ext cx="2822563" cy="1506764"/>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3" name="Google Shape;283;p10"/>
          <p:cNvSpPr/>
          <p:nvPr/>
        </p:nvSpPr>
        <p:spPr>
          <a:xfrm>
            <a:off x="6097360" y="2978151"/>
            <a:ext cx="2822563" cy="1506764"/>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8" name="Shape 288"/>
        <p:cNvGrpSpPr/>
        <p:nvPr/>
      </p:nvGrpSpPr>
      <p:grpSpPr>
        <a:xfrm>
          <a:off x="0" y="0"/>
          <a:ext cx="0" cy="0"/>
          <a:chOff x="0" y="0"/>
          <a:chExt cx="0" cy="0"/>
        </a:xfrm>
      </p:grpSpPr>
      <p:sp>
        <p:nvSpPr>
          <p:cNvPr id="289" name="Google Shape;289;p11"/>
          <p:cNvSpPr/>
          <p:nvPr/>
        </p:nvSpPr>
        <p:spPr>
          <a:xfrm>
            <a:off x="219075" y="190500"/>
            <a:ext cx="2822563" cy="3257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0" name="Google Shape;290;p11"/>
          <p:cNvSpPr/>
          <p:nvPr/>
        </p:nvSpPr>
        <p:spPr>
          <a:xfrm>
            <a:off x="3170024" y="190500"/>
            <a:ext cx="2822563" cy="3257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1" name="Google Shape;291;p11"/>
          <p:cNvSpPr/>
          <p:nvPr/>
        </p:nvSpPr>
        <p:spPr>
          <a:xfrm>
            <a:off x="6111876" y="190500"/>
            <a:ext cx="2822563" cy="3257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2" name="Google Shape;292;p11"/>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3" name="Google Shape;293;p11"/>
          <p:cNvSpPr/>
          <p:nvPr/>
        </p:nvSpPr>
        <p:spPr>
          <a:xfrm>
            <a:off x="209550" y="190500"/>
            <a:ext cx="8724900" cy="4362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4" name="Google Shape;294;p11"/>
          <p:cNvSpPr/>
          <p:nvPr/>
        </p:nvSpPr>
        <p:spPr>
          <a:xfrm>
            <a:off x="209550" y="190500"/>
            <a:ext cx="2832100" cy="4362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5" name="Google Shape;295;p11"/>
          <p:cNvSpPr/>
          <p:nvPr/>
        </p:nvSpPr>
        <p:spPr>
          <a:xfrm>
            <a:off x="3155947" y="190500"/>
            <a:ext cx="2832100" cy="4362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6" name="Google Shape;296;p11"/>
          <p:cNvSpPr/>
          <p:nvPr/>
        </p:nvSpPr>
        <p:spPr>
          <a:xfrm>
            <a:off x="6102353" y="190500"/>
            <a:ext cx="2832100" cy="4362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7" name="Google Shape;297;p11"/>
          <p:cNvSpPr/>
          <p:nvPr/>
        </p:nvSpPr>
        <p:spPr>
          <a:xfrm>
            <a:off x="6102353" y="190500"/>
            <a:ext cx="2832100" cy="3295650"/>
          </a:xfrm>
          <a:prstGeom prst="roundRect">
            <a:avLst>
              <a:gd fmla="val 4843"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8" name="Google Shape;298;p11"/>
          <p:cNvSpPr/>
          <p:nvPr/>
        </p:nvSpPr>
        <p:spPr>
          <a:xfrm>
            <a:off x="6102353" y="3619500"/>
            <a:ext cx="2832100" cy="7429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9" name="Google Shape;299;p11"/>
          <p:cNvSpPr/>
          <p:nvPr/>
        </p:nvSpPr>
        <p:spPr>
          <a:xfrm>
            <a:off x="6102353" y="3619500"/>
            <a:ext cx="28321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0" name="Google Shape;300;p11"/>
          <p:cNvSpPr/>
          <p:nvPr/>
        </p:nvSpPr>
        <p:spPr>
          <a:xfrm>
            <a:off x="3155947" y="190500"/>
            <a:ext cx="2832100" cy="3295650"/>
          </a:xfrm>
          <a:prstGeom prst="roundRect">
            <a:avLst>
              <a:gd fmla="val 4843"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1" name="Google Shape;301;p11"/>
          <p:cNvSpPr/>
          <p:nvPr/>
        </p:nvSpPr>
        <p:spPr>
          <a:xfrm>
            <a:off x="3155947" y="3619500"/>
            <a:ext cx="2832100" cy="7429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2" name="Google Shape;302;p11"/>
          <p:cNvSpPr/>
          <p:nvPr/>
        </p:nvSpPr>
        <p:spPr>
          <a:xfrm>
            <a:off x="3155947" y="3619500"/>
            <a:ext cx="28321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3" name="Google Shape;303;p11"/>
          <p:cNvSpPr/>
          <p:nvPr/>
        </p:nvSpPr>
        <p:spPr>
          <a:xfrm>
            <a:off x="209550" y="190500"/>
            <a:ext cx="2832100" cy="3295650"/>
          </a:xfrm>
          <a:prstGeom prst="roundRect">
            <a:avLst>
              <a:gd fmla="val 4843"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4" name="Google Shape;304;p11"/>
          <p:cNvSpPr/>
          <p:nvPr/>
        </p:nvSpPr>
        <p:spPr>
          <a:xfrm>
            <a:off x="209550" y="3619500"/>
            <a:ext cx="2832100" cy="7429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5" name="Google Shape;305;p11"/>
          <p:cNvSpPr/>
          <p:nvPr/>
        </p:nvSpPr>
        <p:spPr>
          <a:xfrm>
            <a:off x="209550" y="3619500"/>
            <a:ext cx="28321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306" name="Google Shape;306;p11"/>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307" name="Google Shape;307;p11"/>
          <p:cNvSpPr/>
          <p:nvPr/>
        </p:nvSpPr>
        <p:spPr>
          <a:xfrm>
            <a:off x="6102353" y="3905250"/>
            <a:ext cx="2817810" cy="4572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750" u="none" cap="none" strike="noStrike">
              <a:solidFill>
                <a:srgbClr val="7F7F7F"/>
              </a:solidFill>
              <a:latin typeface="Calibri"/>
              <a:ea typeface="Calibri"/>
              <a:cs typeface="Calibri"/>
              <a:sym typeface="Calibri"/>
            </a:endParaRPr>
          </a:p>
        </p:txBody>
      </p:sp>
      <p:sp>
        <p:nvSpPr>
          <p:cNvPr id="308" name="Google Shape;308;p11"/>
          <p:cNvSpPr/>
          <p:nvPr/>
        </p:nvSpPr>
        <p:spPr>
          <a:xfrm>
            <a:off x="6102353" y="3619500"/>
            <a:ext cx="32893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309" name="Google Shape;309;p11"/>
          <p:cNvSpPr/>
          <p:nvPr/>
        </p:nvSpPr>
        <p:spPr>
          <a:xfrm>
            <a:off x="3155947" y="3619500"/>
            <a:ext cx="32893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310" name="Google Shape;310;p11"/>
          <p:cNvSpPr/>
          <p:nvPr/>
        </p:nvSpPr>
        <p:spPr>
          <a:xfrm>
            <a:off x="209550" y="3619500"/>
            <a:ext cx="32893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311" name="Google Shape;311;p11"/>
          <p:cNvSpPr/>
          <p:nvPr/>
        </p:nvSpPr>
        <p:spPr>
          <a:xfrm>
            <a:off x="3151054" y="3905250"/>
            <a:ext cx="2817810" cy="4572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750" u="none" cap="none" strike="noStrike">
              <a:solidFill>
                <a:srgbClr val="7F7F7F"/>
              </a:solidFill>
              <a:latin typeface="Calibri"/>
              <a:ea typeface="Calibri"/>
              <a:cs typeface="Calibri"/>
              <a:sym typeface="Calibri"/>
            </a:endParaRPr>
          </a:p>
        </p:txBody>
      </p:sp>
      <p:sp>
        <p:nvSpPr>
          <p:cNvPr id="312" name="Google Shape;312;p11"/>
          <p:cNvSpPr/>
          <p:nvPr/>
        </p:nvSpPr>
        <p:spPr>
          <a:xfrm>
            <a:off x="209547" y="3905250"/>
            <a:ext cx="2817810" cy="4572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750" u="none" cap="none" strike="noStrike">
              <a:solidFill>
                <a:srgbClr val="7F7F7F"/>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7" name="Shape 317"/>
        <p:cNvGrpSpPr/>
        <p:nvPr/>
      </p:nvGrpSpPr>
      <p:grpSpPr>
        <a:xfrm>
          <a:off x="0" y="0"/>
          <a:ext cx="0" cy="0"/>
          <a:chOff x="0" y="0"/>
          <a:chExt cx="0" cy="0"/>
        </a:xfrm>
      </p:grpSpPr>
      <p:sp>
        <p:nvSpPr>
          <p:cNvPr id="318" name="Google Shape;318;p12"/>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9" name="Google Shape;319;p12"/>
          <p:cNvSpPr/>
          <p:nvPr/>
        </p:nvSpPr>
        <p:spPr>
          <a:xfrm>
            <a:off x="209550" y="190500"/>
            <a:ext cx="87249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0" name="Google Shape;320;p12"/>
          <p:cNvSpPr/>
          <p:nvPr/>
        </p:nvSpPr>
        <p:spPr>
          <a:xfrm>
            <a:off x="209550" y="190500"/>
            <a:ext cx="28321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1" name="Google Shape;321;p12"/>
          <p:cNvSpPr/>
          <p:nvPr/>
        </p:nvSpPr>
        <p:spPr>
          <a:xfrm>
            <a:off x="3155947" y="190500"/>
            <a:ext cx="28321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2" name="Google Shape;322;p12"/>
          <p:cNvSpPr/>
          <p:nvPr/>
        </p:nvSpPr>
        <p:spPr>
          <a:xfrm>
            <a:off x="6102353" y="190500"/>
            <a:ext cx="28321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3" name="Google Shape;323;p12"/>
          <p:cNvSpPr/>
          <p:nvPr/>
        </p:nvSpPr>
        <p:spPr>
          <a:xfrm>
            <a:off x="6102353" y="190500"/>
            <a:ext cx="2832100" cy="3638550"/>
          </a:xfrm>
          <a:prstGeom prst="roundRect">
            <a:avLst>
              <a:gd fmla="val 4843"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4" name="Google Shape;324;p12"/>
          <p:cNvSpPr/>
          <p:nvPr/>
        </p:nvSpPr>
        <p:spPr>
          <a:xfrm>
            <a:off x="6102353" y="3962400"/>
            <a:ext cx="28321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5" name="Google Shape;325;p12"/>
          <p:cNvSpPr/>
          <p:nvPr/>
        </p:nvSpPr>
        <p:spPr>
          <a:xfrm>
            <a:off x="6102353" y="3962400"/>
            <a:ext cx="28321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6" name="Google Shape;326;p12"/>
          <p:cNvSpPr/>
          <p:nvPr/>
        </p:nvSpPr>
        <p:spPr>
          <a:xfrm>
            <a:off x="3155947" y="190500"/>
            <a:ext cx="2832100" cy="3638550"/>
          </a:xfrm>
          <a:prstGeom prst="roundRect">
            <a:avLst>
              <a:gd fmla="val 4843"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7" name="Google Shape;327;p12"/>
          <p:cNvSpPr/>
          <p:nvPr/>
        </p:nvSpPr>
        <p:spPr>
          <a:xfrm>
            <a:off x="3155947" y="3962400"/>
            <a:ext cx="28321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8" name="Google Shape;328;p12"/>
          <p:cNvSpPr/>
          <p:nvPr/>
        </p:nvSpPr>
        <p:spPr>
          <a:xfrm>
            <a:off x="3155947" y="3962400"/>
            <a:ext cx="28321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9" name="Google Shape;329;p12"/>
          <p:cNvSpPr/>
          <p:nvPr/>
        </p:nvSpPr>
        <p:spPr>
          <a:xfrm>
            <a:off x="209550" y="190500"/>
            <a:ext cx="2832100" cy="3638550"/>
          </a:xfrm>
          <a:prstGeom prst="roundRect">
            <a:avLst>
              <a:gd fmla="val 4843"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0" name="Google Shape;330;p12"/>
          <p:cNvSpPr/>
          <p:nvPr/>
        </p:nvSpPr>
        <p:spPr>
          <a:xfrm>
            <a:off x="209550" y="3962400"/>
            <a:ext cx="28321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1" name="Google Shape;331;p12"/>
          <p:cNvSpPr/>
          <p:nvPr/>
        </p:nvSpPr>
        <p:spPr>
          <a:xfrm>
            <a:off x="209550" y="3962400"/>
            <a:ext cx="28321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332" name="Google Shape;332;p12"/>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333" name="Google Shape;333;p12"/>
          <p:cNvSpPr/>
          <p:nvPr/>
        </p:nvSpPr>
        <p:spPr>
          <a:xfrm>
            <a:off x="6102353" y="3962400"/>
            <a:ext cx="32893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Nombre</a:t>
            </a:r>
            <a:endParaRPr b="0" i="0" sz="1350" u="none" cap="none" strike="noStrike">
              <a:solidFill>
                <a:schemeClr val="dk1"/>
              </a:solidFill>
              <a:latin typeface="Helvetica Neue"/>
              <a:ea typeface="Helvetica Neue"/>
              <a:cs typeface="Helvetica Neue"/>
              <a:sym typeface="Helvetica Neue"/>
            </a:endParaRPr>
          </a:p>
        </p:txBody>
      </p:sp>
      <p:sp>
        <p:nvSpPr>
          <p:cNvPr id="334" name="Google Shape;334;p12"/>
          <p:cNvSpPr/>
          <p:nvPr/>
        </p:nvSpPr>
        <p:spPr>
          <a:xfrm>
            <a:off x="6102353" y="4171950"/>
            <a:ext cx="32893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
        <p:nvSpPr>
          <p:cNvPr id="335" name="Google Shape;335;p12"/>
          <p:cNvSpPr/>
          <p:nvPr/>
        </p:nvSpPr>
        <p:spPr>
          <a:xfrm>
            <a:off x="3155947" y="3962400"/>
            <a:ext cx="32893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Nombre</a:t>
            </a:r>
            <a:endParaRPr b="0" i="0" sz="1350" u="none" cap="none" strike="noStrike">
              <a:solidFill>
                <a:schemeClr val="dk1"/>
              </a:solidFill>
              <a:latin typeface="Helvetica Neue"/>
              <a:ea typeface="Helvetica Neue"/>
              <a:cs typeface="Helvetica Neue"/>
              <a:sym typeface="Helvetica Neue"/>
            </a:endParaRPr>
          </a:p>
        </p:txBody>
      </p:sp>
      <p:sp>
        <p:nvSpPr>
          <p:cNvPr id="336" name="Google Shape;336;p12"/>
          <p:cNvSpPr/>
          <p:nvPr/>
        </p:nvSpPr>
        <p:spPr>
          <a:xfrm>
            <a:off x="3155947" y="4171950"/>
            <a:ext cx="32893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
        <p:nvSpPr>
          <p:cNvPr id="337" name="Google Shape;337;p12"/>
          <p:cNvSpPr/>
          <p:nvPr/>
        </p:nvSpPr>
        <p:spPr>
          <a:xfrm>
            <a:off x="209550" y="3962400"/>
            <a:ext cx="32893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Nombre</a:t>
            </a:r>
            <a:endParaRPr b="0" i="0" sz="1350" u="none" cap="none" strike="noStrike">
              <a:solidFill>
                <a:schemeClr val="dk1"/>
              </a:solidFill>
              <a:latin typeface="Helvetica Neue"/>
              <a:ea typeface="Helvetica Neue"/>
              <a:cs typeface="Helvetica Neue"/>
              <a:sym typeface="Helvetica Neue"/>
            </a:endParaRPr>
          </a:p>
        </p:txBody>
      </p:sp>
      <p:sp>
        <p:nvSpPr>
          <p:cNvPr id="338" name="Google Shape;338;p12"/>
          <p:cNvSpPr/>
          <p:nvPr/>
        </p:nvSpPr>
        <p:spPr>
          <a:xfrm>
            <a:off x="209550" y="4171950"/>
            <a:ext cx="32893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
        <p:nvSpPr>
          <p:cNvPr id="339" name="Google Shape;339;p12"/>
          <p:cNvSpPr/>
          <p:nvPr/>
        </p:nvSpPr>
        <p:spPr>
          <a:xfrm>
            <a:off x="219075" y="190500"/>
            <a:ext cx="2822563" cy="3638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0" name="Google Shape;340;p12"/>
          <p:cNvSpPr/>
          <p:nvPr/>
        </p:nvSpPr>
        <p:spPr>
          <a:xfrm>
            <a:off x="3170024" y="190500"/>
            <a:ext cx="2822563" cy="3638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1" name="Google Shape;341;p12"/>
          <p:cNvSpPr/>
          <p:nvPr/>
        </p:nvSpPr>
        <p:spPr>
          <a:xfrm>
            <a:off x="6111876" y="190500"/>
            <a:ext cx="2822563" cy="3638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6" name="Shape 346"/>
        <p:cNvGrpSpPr/>
        <p:nvPr/>
      </p:nvGrpSpPr>
      <p:grpSpPr>
        <a:xfrm>
          <a:off x="0" y="0"/>
          <a:ext cx="0" cy="0"/>
          <a:chOff x="0" y="0"/>
          <a:chExt cx="0" cy="0"/>
        </a:xfrm>
      </p:grpSpPr>
      <p:sp>
        <p:nvSpPr>
          <p:cNvPr id="347" name="Google Shape;347;p13"/>
          <p:cNvSpPr/>
          <p:nvPr/>
        </p:nvSpPr>
        <p:spPr>
          <a:xfrm>
            <a:off x="219075" y="190500"/>
            <a:ext cx="2085975" cy="32194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8" name="Google Shape;348;p13"/>
          <p:cNvSpPr/>
          <p:nvPr/>
        </p:nvSpPr>
        <p:spPr>
          <a:xfrm>
            <a:off x="2425246" y="190500"/>
            <a:ext cx="2085975" cy="32194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9" name="Google Shape;349;p13"/>
          <p:cNvSpPr/>
          <p:nvPr/>
        </p:nvSpPr>
        <p:spPr>
          <a:xfrm>
            <a:off x="4631417" y="190500"/>
            <a:ext cx="2085975" cy="32194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0" name="Google Shape;350;p13"/>
          <p:cNvSpPr/>
          <p:nvPr/>
        </p:nvSpPr>
        <p:spPr>
          <a:xfrm>
            <a:off x="6837589" y="190500"/>
            <a:ext cx="2085975" cy="32194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1" name="Google Shape;351;p13"/>
          <p:cNvSpPr/>
          <p:nvPr/>
        </p:nvSpPr>
        <p:spPr>
          <a:xfrm>
            <a:off x="209550" y="190500"/>
            <a:ext cx="8724900" cy="42862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2" name="Google Shape;352;p13"/>
          <p:cNvSpPr/>
          <p:nvPr/>
        </p:nvSpPr>
        <p:spPr>
          <a:xfrm>
            <a:off x="209550" y="190500"/>
            <a:ext cx="2095500" cy="42862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3" name="Google Shape;353;p13"/>
          <p:cNvSpPr/>
          <p:nvPr/>
        </p:nvSpPr>
        <p:spPr>
          <a:xfrm>
            <a:off x="2419350" y="190500"/>
            <a:ext cx="2095500" cy="42862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4" name="Google Shape;354;p13"/>
          <p:cNvSpPr/>
          <p:nvPr/>
        </p:nvSpPr>
        <p:spPr>
          <a:xfrm>
            <a:off x="4629150" y="190500"/>
            <a:ext cx="2095500" cy="42862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5" name="Google Shape;355;p13"/>
          <p:cNvSpPr/>
          <p:nvPr/>
        </p:nvSpPr>
        <p:spPr>
          <a:xfrm>
            <a:off x="6838950" y="190500"/>
            <a:ext cx="2095500" cy="42862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6" name="Google Shape;356;p13"/>
          <p:cNvSpPr/>
          <p:nvPr/>
        </p:nvSpPr>
        <p:spPr>
          <a:xfrm>
            <a:off x="6838950" y="190500"/>
            <a:ext cx="2095500" cy="3238500"/>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7" name="Google Shape;357;p13"/>
          <p:cNvSpPr/>
          <p:nvPr/>
        </p:nvSpPr>
        <p:spPr>
          <a:xfrm>
            <a:off x="6838950" y="3562350"/>
            <a:ext cx="2095500" cy="628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8" name="Google Shape;358;p13"/>
          <p:cNvSpPr/>
          <p:nvPr/>
        </p:nvSpPr>
        <p:spPr>
          <a:xfrm>
            <a:off x="6838950" y="3562350"/>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9" name="Google Shape;359;p13"/>
          <p:cNvSpPr/>
          <p:nvPr/>
        </p:nvSpPr>
        <p:spPr>
          <a:xfrm>
            <a:off x="4629150" y="190500"/>
            <a:ext cx="2095500" cy="3238500"/>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0" name="Google Shape;360;p13"/>
          <p:cNvSpPr/>
          <p:nvPr/>
        </p:nvSpPr>
        <p:spPr>
          <a:xfrm>
            <a:off x="4629150" y="3562350"/>
            <a:ext cx="2095500" cy="628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1" name="Google Shape;361;p13"/>
          <p:cNvSpPr/>
          <p:nvPr/>
        </p:nvSpPr>
        <p:spPr>
          <a:xfrm>
            <a:off x="4629150" y="3562350"/>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2" name="Google Shape;362;p13"/>
          <p:cNvSpPr/>
          <p:nvPr/>
        </p:nvSpPr>
        <p:spPr>
          <a:xfrm>
            <a:off x="2419350" y="190500"/>
            <a:ext cx="2095500" cy="3238500"/>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3" name="Google Shape;363;p13"/>
          <p:cNvSpPr/>
          <p:nvPr/>
        </p:nvSpPr>
        <p:spPr>
          <a:xfrm>
            <a:off x="2419350" y="3562350"/>
            <a:ext cx="2095500" cy="628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4" name="Google Shape;364;p13"/>
          <p:cNvSpPr/>
          <p:nvPr/>
        </p:nvSpPr>
        <p:spPr>
          <a:xfrm>
            <a:off x="2419350" y="3562350"/>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5" name="Google Shape;365;p13"/>
          <p:cNvSpPr/>
          <p:nvPr/>
        </p:nvSpPr>
        <p:spPr>
          <a:xfrm>
            <a:off x="209550" y="190500"/>
            <a:ext cx="2095500" cy="3238500"/>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6" name="Google Shape;366;p13"/>
          <p:cNvSpPr/>
          <p:nvPr/>
        </p:nvSpPr>
        <p:spPr>
          <a:xfrm>
            <a:off x="209550" y="3562350"/>
            <a:ext cx="2095500" cy="628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7" name="Google Shape;367;p13"/>
          <p:cNvSpPr/>
          <p:nvPr/>
        </p:nvSpPr>
        <p:spPr>
          <a:xfrm>
            <a:off x="209550" y="3562350"/>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368" name="Google Shape;368;p13"/>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369" name="Google Shape;369;p13"/>
          <p:cNvSpPr/>
          <p:nvPr/>
        </p:nvSpPr>
        <p:spPr>
          <a:xfrm>
            <a:off x="6838950" y="3848100"/>
            <a:ext cx="2095500" cy="342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a:t>
            </a:r>
            <a:endParaRPr b="0" i="0" sz="750" u="none" cap="none" strike="noStrike">
              <a:solidFill>
                <a:srgbClr val="7F7F7F"/>
              </a:solidFill>
              <a:latin typeface="Calibri"/>
              <a:ea typeface="Calibri"/>
              <a:cs typeface="Calibri"/>
              <a:sym typeface="Calibri"/>
            </a:endParaRPr>
          </a:p>
        </p:txBody>
      </p:sp>
      <p:sp>
        <p:nvSpPr>
          <p:cNvPr id="370" name="Google Shape;370;p13"/>
          <p:cNvSpPr/>
          <p:nvPr/>
        </p:nvSpPr>
        <p:spPr>
          <a:xfrm>
            <a:off x="6838950" y="3562350"/>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371" name="Google Shape;371;p13"/>
          <p:cNvSpPr/>
          <p:nvPr/>
        </p:nvSpPr>
        <p:spPr>
          <a:xfrm>
            <a:off x="4629150" y="3848100"/>
            <a:ext cx="2095500" cy="342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a:t>
            </a:r>
            <a:endParaRPr b="0" i="0" sz="750" u="none" cap="none" strike="noStrike">
              <a:solidFill>
                <a:srgbClr val="7F7F7F"/>
              </a:solidFill>
              <a:latin typeface="Calibri"/>
              <a:ea typeface="Calibri"/>
              <a:cs typeface="Calibri"/>
              <a:sym typeface="Calibri"/>
            </a:endParaRPr>
          </a:p>
        </p:txBody>
      </p:sp>
      <p:sp>
        <p:nvSpPr>
          <p:cNvPr id="372" name="Google Shape;372;p13"/>
          <p:cNvSpPr/>
          <p:nvPr/>
        </p:nvSpPr>
        <p:spPr>
          <a:xfrm>
            <a:off x="4629150" y="3562350"/>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373" name="Google Shape;373;p13"/>
          <p:cNvSpPr/>
          <p:nvPr/>
        </p:nvSpPr>
        <p:spPr>
          <a:xfrm>
            <a:off x="2419350" y="3848100"/>
            <a:ext cx="2095500" cy="342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a:t>
            </a:r>
            <a:endParaRPr b="0" i="0" sz="750" u="none" cap="none" strike="noStrike">
              <a:solidFill>
                <a:srgbClr val="7F7F7F"/>
              </a:solidFill>
              <a:latin typeface="Calibri"/>
              <a:ea typeface="Calibri"/>
              <a:cs typeface="Calibri"/>
              <a:sym typeface="Calibri"/>
            </a:endParaRPr>
          </a:p>
        </p:txBody>
      </p:sp>
      <p:sp>
        <p:nvSpPr>
          <p:cNvPr id="374" name="Google Shape;374;p13"/>
          <p:cNvSpPr/>
          <p:nvPr/>
        </p:nvSpPr>
        <p:spPr>
          <a:xfrm>
            <a:off x="2419350" y="3562350"/>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375" name="Google Shape;375;p13"/>
          <p:cNvSpPr/>
          <p:nvPr/>
        </p:nvSpPr>
        <p:spPr>
          <a:xfrm>
            <a:off x="209550" y="3848100"/>
            <a:ext cx="2095500" cy="342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a:t>
            </a:r>
            <a:endParaRPr b="0" i="0" sz="750" u="none" cap="none" strike="noStrike">
              <a:solidFill>
                <a:srgbClr val="7F7F7F"/>
              </a:solidFill>
              <a:latin typeface="Calibri"/>
              <a:ea typeface="Calibri"/>
              <a:cs typeface="Calibri"/>
              <a:sym typeface="Calibri"/>
            </a:endParaRPr>
          </a:p>
        </p:txBody>
      </p:sp>
      <p:sp>
        <p:nvSpPr>
          <p:cNvPr id="376" name="Google Shape;376;p13"/>
          <p:cNvSpPr/>
          <p:nvPr/>
        </p:nvSpPr>
        <p:spPr>
          <a:xfrm>
            <a:off x="209550" y="3562350"/>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1" name="Shape 381"/>
        <p:cNvGrpSpPr/>
        <p:nvPr/>
      </p:nvGrpSpPr>
      <p:grpSpPr>
        <a:xfrm>
          <a:off x="0" y="0"/>
          <a:ext cx="0" cy="0"/>
          <a:chOff x="0" y="0"/>
          <a:chExt cx="0" cy="0"/>
        </a:xfrm>
      </p:grpSpPr>
      <p:sp>
        <p:nvSpPr>
          <p:cNvPr id="382" name="Google Shape;382;p14"/>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3" name="Google Shape;383;p14"/>
          <p:cNvSpPr/>
          <p:nvPr/>
        </p:nvSpPr>
        <p:spPr>
          <a:xfrm>
            <a:off x="209550" y="190500"/>
            <a:ext cx="87249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4" name="Google Shape;384;p14"/>
          <p:cNvSpPr/>
          <p:nvPr/>
        </p:nvSpPr>
        <p:spPr>
          <a:xfrm>
            <a:off x="209550" y="190500"/>
            <a:ext cx="20955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5" name="Google Shape;385;p14"/>
          <p:cNvSpPr/>
          <p:nvPr/>
        </p:nvSpPr>
        <p:spPr>
          <a:xfrm>
            <a:off x="2419350" y="190500"/>
            <a:ext cx="20955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6" name="Google Shape;386;p14"/>
          <p:cNvSpPr/>
          <p:nvPr/>
        </p:nvSpPr>
        <p:spPr>
          <a:xfrm>
            <a:off x="4629150" y="190500"/>
            <a:ext cx="20955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7" name="Google Shape;387;p14"/>
          <p:cNvSpPr/>
          <p:nvPr/>
        </p:nvSpPr>
        <p:spPr>
          <a:xfrm>
            <a:off x="6838950" y="190500"/>
            <a:ext cx="20955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8" name="Google Shape;388;p14"/>
          <p:cNvSpPr/>
          <p:nvPr/>
        </p:nvSpPr>
        <p:spPr>
          <a:xfrm>
            <a:off x="6838950" y="190500"/>
            <a:ext cx="2095500" cy="3638550"/>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9" name="Google Shape;389;p14"/>
          <p:cNvSpPr/>
          <p:nvPr/>
        </p:nvSpPr>
        <p:spPr>
          <a:xfrm>
            <a:off x="6838950" y="3962400"/>
            <a:ext cx="20955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0" name="Google Shape;390;p14"/>
          <p:cNvSpPr/>
          <p:nvPr/>
        </p:nvSpPr>
        <p:spPr>
          <a:xfrm>
            <a:off x="6838950" y="3962400"/>
            <a:ext cx="20955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1" name="Google Shape;391;p14"/>
          <p:cNvSpPr/>
          <p:nvPr/>
        </p:nvSpPr>
        <p:spPr>
          <a:xfrm>
            <a:off x="4629150" y="190500"/>
            <a:ext cx="2095500" cy="3638550"/>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2" name="Google Shape;392;p14"/>
          <p:cNvSpPr/>
          <p:nvPr/>
        </p:nvSpPr>
        <p:spPr>
          <a:xfrm>
            <a:off x="4629150" y="3962400"/>
            <a:ext cx="20955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3" name="Google Shape;393;p14"/>
          <p:cNvSpPr/>
          <p:nvPr/>
        </p:nvSpPr>
        <p:spPr>
          <a:xfrm>
            <a:off x="4629150" y="3962400"/>
            <a:ext cx="20955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4" name="Google Shape;394;p14"/>
          <p:cNvSpPr/>
          <p:nvPr/>
        </p:nvSpPr>
        <p:spPr>
          <a:xfrm>
            <a:off x="2419350" y="190500"/>
            <a:ext cx="2095500" cy="3638550"/>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5" name="Google Shape;395;p14"/>
          <p:cNvSpPr/>
          <p:nvPr/>
        </p:nvSpPr>
        <p:spPr>
          <a:xfrm>
            <a:off x="2419350" y="3962400"/>
            <a:ext cx="20955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6" name="Google Shape;396;p14"/>
          <p:cNvSpPr/>
          <p:nvPr/>
        </p:nvSpPr>
        <p:spPr>
          <a:xfrm>
            <a:off x="2419350" y="3962400"/>
            <a:ext cx="20955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7" name="Google Shape;397;p14"/>
          <p:cNvSpPr/>
          <p:nvPr/>
        </p:nvSpPr>
        <p:spPr>
          <a:xfrm>
            <a:off x="209550" y="190500"/>
            <a:ext cx="2095500" cy="3638550"/>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8" name="Google Shape;398;p14"/>
          <p:cNvSpPr/>
          <p:nvPr/>
        </p:nvSpPr>
        <p:spPr>
          <a:xfrm>
            <a:off x="209550" y="3962400"/>
            <a:ext cx="20955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9" name="Google Shape;399;p14"/>
          <p:cNvSpPr/>
          <p:nvPr/>
        </p:nvSpPr>
        <p:spPr>
          <a:xfrm>
            <a:off x="209550" y="3962400"/>
            <a:ext cx="2095500" cy="41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400" name="Google Shape;400;p14"/>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401" name="Google Shape;401;p14"/>
          <p:cNvSpPr/>
          <p:nvPr/>
        </p:nvSpPr>
        <p:spPr>
          <a:xfrm>
            <a:off x="6838950" y="3962400"/>
            <a:ext cx="2552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Nombre</a:t>
            </a:r>
            <a:endParaRPr b="0" i="0" sz="1350" u="none" cap="none" strike="noStrike">
              <a:solidFill>
                <a:schemeClr val="dk1"/>
              </a:solidFill>
              <a:latin typeface="Helvetica Neue"/>
              <a:ea typeface="Helvetica Neue"/>
              <a:cs typeface="Helvetica Neue"/>
              <a:sym typeface="Helvetica Neue"/>
            </a:endParaRPr>
          </a:p>
        </p:txBody>
      </p:sp>
      <p:sp>
        <p:nvSpPr>
          <p:cNvPr id="402" name="Google Shape;402;p14"/>
          <p:cNvSpPr/>
          <p:nvPr/>
        </p:nvSpPr>
        <p:spPr>
          <a:xfrm>
            <a:off x="6838950" y="4171950"/>
            <a:ext cx="2552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
        <p:nvSpPr>
          <p:cNvPr id="403" name="Google Shape;403;p14"/>
          <p:cNvSpPr/>
          <p:nvPr/>
        </p:nvSpPr>
        <p:spPr>
          <a:xfrm>
            <a:off x="4629150" y="3962400"/>
            <a:ext cx="2552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Nombre</a:t>
            </a:r>
            <a:endParaRPr b="0" i="0" sz="1350" u="none" cap="none" strike="noStrike">
              <a:solidFill>
                <a:schemeClr val="dk1"/>
              </a:solidFill>
              <a:latin typeface="Helvetica Neue"/>
              <a:ea typeface="Helvetica Neue"/>
              <a:cs typeface="Helvetica Neue"/>
              <a:sym typeface="Helvetica Neue"/>
            </a:endParaRPr>
          </a:p>
        </p:txBody>
      </p:sp>
      <p:sp>
        <p:nvSpPr>
          <p:cNvPr id="404" name="Google Shape;404;p14"/>
          <p:cNvSpPr/>
          <p:nvPr/>
        </p:nvSpPr>
        <p:spPr>
          <a:xfrm>
            <a:off x="4629150" y="4171950"/>
            <a:ext cx="2552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
        <p:nvSpPr>
          <p:cNvPr id="405" name="Google Shape;405;p14"/>
          <p:cNvSpPr/>
          <p:nvPr/>
        </p:nvSpPr>
        <p:spPr>
          <a:xfrm>
            <a:off x="2419350" y="3962400"/>
            <a:ext cx="2552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Nombre</a:t>
            </a:r>
            <a:endParaRPr b="0" i="0" sz="1350" u="none" cap="none" strike="noStrike">
              <a:solidFill>
                <a:schemeClr val="dk1"/>
              </a:solidFill>
              <a:latin typeface="Helvetica Neue"/>
              <a:ea typeface="Helvetica Neue"/>
              <a:cs typeface="Helvetica Neue"/>
              <a:sym typeface="Helvetica Neue"/>
            </a:endParaRPr>
          </a:p>
        </p:txBody>
      </p:sp>
      <p:sp>
        <p:nvSpPr>
          <p:cNvPr id="406" name="Google Shape;406;p14"/>
          <p:cNvSpPr/>
          <p:nvPr/>
        </p:nvSpPr>
        <p:spPr>
          <a:xfrm>
            <a:off x="2419350" y="4171950"/>
            <a:ext cx="2552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
        <p:nvSpPr>
          <p:cNvPr id="407" name="Google Shape;407;p14"/>
          <p:cNvSpPr/>
          <p:nvPr/>
        </p:nvSpPr>
        <p:spPr>
          <a:xfrm>
            <a:off x="209550" y="3962400"/>
            <a:ext cx="2552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Nombre</a:t>
            </a:r>
            <a:endParaRPr b="0" i="0" sz="1350" u="none" cap="none" strike="noStrike">
              <a:solidFill>
                <a:schemeClr val="dk1"/>
              </a:solidFill>
              <a:latin typeface="Helvetica Neue"/>
              <a:ea typeface="Helvetica Neue"/>
              <a:cs typeface="Helvetica Neue"/>
              <a:sym typeface="Helvetica Neue"/>
            </a:endParaRPr>
          </a:p>
        </p:txBody>
      </p:sp>
      <p:sp>
        <p:nvSpPr>
          <p:cNvPr id="408" name="Google Shape;408;p14"/>
          <p:cNvSpPr/>
          <p:nvPr/>
        </p:nvSpPr>
        <p:spPr>
          <a:xfrm>
            <a:off x="209550" y="4171950"/>
            <a:ext cx="2552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
        <p:nvSpPr>
          <p:cNvPr id="409" name="Google Shape;409;p14"/>
          <p:cNvSpPr/>
          <p:nvPr/>
        </p:nvSpPr>
        <p:spPr>
          <a:xfrm>
            <a:off x="219075" y="190500"/>
            <a:ext cx="2085975" cy="3638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0" name="Google Shape;410;p14"/>
          <p:cNvSpPr/>
          <p:nvPr/>
        </p:nvSpPr>
        <p:spPr>
          <a:xfrm>
            <a:off x="2425246" y="190500"/>
            <a:ext cx="2085975" cy="3638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1" name="Google Shape;411;p14"/>
          <p:cNvSpPr/>
          <p:nvPr/>
        </p:nvSpPr>
        <p:spPr>
          <a:xfrm>
            <a:off x="4631417" y="190500"/>
            <a:ext cx="2085975" cy="3638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2" name="Google Shape;412;p14"/>
          <p:cNvSpPr/>
          <p:nvPr/>
        </p:nvSpPr>
        <p:spPr>
          <a:xfrm>
            <a:off x="6837589" y="190500"/>
            <a:ext cx="2085975" cy="3638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7" name="Shape 417"/>
        <p:cNvGrpSpPr/>
        <p:nvPr/>
      </p:nvGrpSpPr>
      <p:grpSpPr>
        <a:xfrm>
          <a:off x="0" y="0"/>
          <a:ext cx="0" cy="0"/>
          <a:chOff x="0" y="0"/>
          <a:chExt cx="0" cy="0"/>
        </a:xfrm>
      </p:grpSpPr>
      <p:sp>
        <p:nvSpPr>
          <p:cNvPr id="418" name="Google Shape;418;p15"/>
          <p:cNvSpPr/>
          <p:nvPr/>
        </p:nvSpPr>
        <p:spPr>
          <a:xfrm>
            <a:off x="4629150" y="-571500"/>
            <a:ext cx="2085975" cy="3638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9" name="Google Shape;419;p15"/>
          <p:cNvSpPr/>
          <p:nvPr/>
        </p:nvSpPr>
        <p:spPr>
          <a:xfrm>
            <a:off x="6835321" y="1968500"/>
            <a:ext cx="2085975" cy="3638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0" name="Google Shape;420;p15"/>
          <p:cNvSpPr/>
          <p:nvPr/>
        </p:nvSpPr>
        <p:spPr>
          <a:xfrm>
            <a:off x="202293" y="1271814"/>
            <a:ext cx="4303032" cy="3681186"/>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1" name="Google Shape;421;p15"/>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2" name="Google Shape;422;p15"/>
          <p:cNvSpPr/>
          <p:nvPr/>
        </p:nvSpPr>
        <p:spPr>
          <a:xfrm>
            <a:off x="209550" y="190500"/>
            <a:ext cx="43053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3" name="Google Shape;423;p15"/>
          <p:cNvSpPr/>
          <p:nvPr/>
        </p:nvSpPr>
        <p:spPr>
          <a:xfrm>
            <a:off x="4629150" y="190500"/>
            <a:ext cx="43053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4" name="Google Shape;424;p15"/>
          <p:cNvSpPr/>
          <p:nvPr/>
        </p:nvSpPr>
        <p:spPr>
          <a:xfrm>
            <a:off x="4629150" y="190500"/>
            <a:ext cx="20955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5" name="Google Shape;425;p15"/>
          <p:cNvSpPr/>
          <p:nvPr/>
        </p:nvSpPr>
        <p:spPr>
          <a:xfrm>
            <a:off x="6838950" y="190500"/>
            <a:ext cx="20955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6" name="Google Shape;426;p15"/>
          <p:cNvSpPr/>
          <p:nvPr/>
        </p:nvSpPr>
        <p:spPr>
          <a:xfrm>
            <a:off x="6838950" y="800100"/>
            <a:ext cx="20955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7" name="Google Shape;427;p15"/>
          <p:cNvSpPr/>
          <p:nvPr/>
        </p:nvSpPr>
        <p:spPr>
          <a:xfrm>
            <a:off x="6838950" y="800100"/>
            <a:ext cx="2095500" cy="971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8" name="Google Shape;428;p15"/>
          <p:cNvSpPr/>
          <p:nvPr/>
        </p:nvSpPr>
        <p:spPr>
          <a:xfrm>
            <a:off x="6838950" y="1962150"/>
            <a:ext cx="2095500" cy="3981450"/>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9" name="Google Shape;429;p15"/>
          <p:cNvSpPr/>
          <p:nvPr/>
        </p:nvSpPr>
        <p:spPr>
          <a:xfrm>
            <a:off x="6838950" y="800100"/>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0" name="Google Shape;430;p15"/>
          <p:cNvSpPr/>
          <p:nvPr/>
        </p:nvSpPr>
        <p:spPr>
          <a:xfrm>
            <a:off x="4629150" y="-914400"/>
            <a:ext cx="20955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1" name="Google Shape;431;p15"/>
          <p:cNvSpPr/>
          <p:nvPr/>
        </p:nvSpPr>
        <p:spPr>
          <a:xfrm>
            <a:off x="4629150" y="-914400"/>
            <a:ext cx="2095500" cy="4038600"/>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2" name="Google Shape;432;p15"/>
          <p:cNvSpPr/>
          <p:nvPr/>
        </p:nvSpPr>
        <p:spPr>
          <a:xfrm>
            <a:off x="4629150" y="3257550"/>
            <a:ext cx="2095500" cy="971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3" name="Google Shape;433;p15"/>
          <p:cNvSpPr/>
          <p:nvPr/>
        </p:nvSpPr>
        <p:spPr>
          <a:xfrm>
            <a:off x="4629150" y="3257550"/>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4" name="Google Shape;434;p15"/>
          <p:cNvSpPr/>
          <p:nvPr/>
        </p:nvSpPr>
        <p:spPr>
          <a:xfrm>
            <a:off x="209550" y="190500"/>
            <a:ext cx="43053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5" name="Google Shape;435;p15"/>
          <p:cNvSpPr/>
          <p:nvPr/>
        </p:nvSpPr>
        <p:spPr>
          <a:xfrm>
            <a:off x="209550" y="1266825"/>
            <a:ext cx="4305300" cy="3686175"/>
          </a:xfrm>
          <a:prstGeom prst="roundRect">
            <a:avLst>
              <a:gd fmla="val 3721"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6" name="Google Shape;436;p15"/>
          <p:cNvSpPr/>
          <p:nvPr/>
        </p:nvSpPr>
        <p:spPr>
          <a:xfrm>
            <a:off x="209550" y="190500"/>
            <a:ext cx="43053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7" name="Google Shape;437;p15"/>
          <p:cNvSpPr/>
          <p:nvPr/>
        </p:nvSpPr>
        <p:spPr>
          <a:xfrm>
            <a:off x="219075" y="333375"/>
            <a:ext cx="428625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438" name="Google Shape;438;p15"/>
          <p:cNvPicPr preferRelativeResize="0"/>
          <p:nvPr/>
        </p:nvPicPr>
        <p:blipFill rotWithShape="1">
          <a:blip r:embed="rId3">
            <a:alphaModFix/>
          </a:blip>
          <a:srcRect b="0" l="0" r="0" t="0"/>
          <a:stretch/>
        </p:blipFill>
        <p:spPr>
          <a:xfrm>
            <a:off x="7886700" y="190500"/>
            <a:ext cx="971550" cy="323850"/>
          </a:xfrm>
          <a:prstGeom prst="rect">
            <a:avLst/>
          </a:prstGeom>
          <a:noFill/>
          <a:ln>
            <a:noFill/>
          </a:ln>
        </p:spPr>
      </p:pic>
      <p:sp>
        <p:nvSpPr>
          <p:cNvPr id="439" name="Google Shape;439;p15"/>
          <p:cNvSpPr/>
          <p:nvPr/>
        </p:nvSpPr>
        <p:spPr>
          <a:xfrm>
            <a:off x="6838950" y="1085850"/>
            <a:ext cx="2085975" cy="6858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750" u="none" cap="none" strike="noStrike">
              <a:solidFill>
                <a:srgbClr val="7F7F7F"/>
              </a:solidFill>
              <a:latin typeface="Calibri"/>
              <a:ea typeface="Calibri"/>
              <a:cs typeface="Calibri"/>
              <a:sym typeface="Calibri"/>
            </a:endParaRPr>
          </a:p>
        </p:txBody>
      </p:sp>
      <p:sp>
        <p:nvSpPr>
          <p:cNvPr id="440" name="Google Shape;440;p15"/>
          <p:cNvSpPr/>
          <p:nvPr/>
        </p:nvSpPr>
        <p:spPr>
          <a:xfrm>
            <a:off x="6838950" y="800100"/>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441" name="Google Shape;441;p15"/>
          <p:cNvSpPr/>
          <p:nvPr/>
        </p:nvSpPr>
        <p:spPr>
          <a:xfrm>
            <a:off x="4629150" y="3543300"/>
            <a:ext cx="2095500" cy="6858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750" u="none" cap="none" strike="noStrike">
              <a:solidFill>
                <a:srgbClr val="7F7F7F"/>
              </a:solidFill>
              <a:latin typeface="Calibri"/>
              <a:ea typeface="Calibri"/>
              <a:cs typeface="Calibri"/>
              <a:sym typeface="Calibri"/>
            </a:endParaRPr>
          </a:p>
        </p:txBody>
      </p:sp>
      <p:sp>
        <p:nvSpPr>
          <p:cNvPr id="442" name="Google Shape;442;p15"/>
          <p:cNvSpPr/>
          <p:nvPr/>
        </p:nvSpPr>
        <p:spPr>
          <a:xfrm>
            <a:off x="4629150" y="3257550"/>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443" name="Google Shape;443;p15"/>
          <p:cNvSpPr/>
          <p:nvPr/>
        </p:nvSpPr>
        <p:spPr>
          <a:xfrm>
            <a:off x="219075" y="190500"/>
            <a:ext cx="474345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Epígrafe</a:t>
            </a:r>
            <a:endParaRPr b="0" i="0" sz="750" u="none" cap="none" strike="noStrike">
              <a:solidFill>
                <a:schemeClr val="dk1"/>
              </a:solidFill>
              <a:latin typeface="Calibri"/>
              <a:ea typeface="Calibri"/>
              <a:cs typeface="Calibri"/>
              <a:sym typeface="Calibri"/>
            </a:endParaRPr>
          </a:p>
        </p:txBody>
      </p:sp>
      <p:sp>
        <p:nvSpPr>
          <p:cNvPr id="444" name="Google Shape;444;p15"/>
          <p:cNvSpPr/>
          <p:nvPr/>
        </p:nvSpPr>
        <p:spPr>
          <a:xfrm>
            <a:off x="219075" y="333375"/>
            <a:ext cx="47434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Título de sección</a:t>
            </a:r>
            <a:endParaRPr b="0" i="0" sz="2250" u="none" cap="none" strike="noStrike">
              <a:solidFill>
                <a:schemeClr val="dk1"/>
              </a:solidFill>
              <a:latin typeface="Helvetica Neue"/>
              <a:ea typeface="Helvetica Neue"/>
              <a:cs typeface="Helvetica Neue"/>
              <a:sym typeface="Helvetica Neue"/>
            </a:endParaRPr>
          </a:p>
        </p:txBody>
      </p:sp>
      <p:sp>
        <p:nvSpPr>
          <p:cNvPr id="445" name="Google Shape;445;p15"/>
          <p:cNvSpPr/>
          <p:nvPr/>
        </p:nvSpPr>
        <p:spPr>
          <a:xfrm>
            <a:off x="219075" y="657225"/>
            <a:ext cx="47434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Subtítulo</a:t>
            </a:r>
            <a:endParaRPr b="0" i="0" sz="2250" u="none" cap="none" strike="noStrike">
              <a:solidFill>
                <a:srgbClr val="7F7F7F"/>
              </a:solidFill>
              <a:latin typeface="Helvetica Neue"/>
              <a:ea typeface="Helvetica Neue"/>
              <a:cs typeface="Helvetica Neue"/>
              <a:sym typeface="Helvetica Neue"/>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0" name="Shape 450"/>
        <p:cNvGrpSpPr/>
        <p:nvPr/>
      </p:nvGrpSpPr>
      <p:grpSpPr>
        <a:xfrm>
          <a:off x="0" y="0"/>
          <a:ext cx="0" cy="0"/>
          <a:chOff x="0" y="0"/>
          <a:chExt cx="0" cy="0"/>
        </a:xfrm>
      </p:grpSpPr>
      <p:sp>
        <p:nvSpPr>
          <p:cNvPr id="451" name="Google Shape;451;p16"/>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2" name="Google Shape;452;p16"/>
          <p:cNvSpPr/>
          <p:nvPr/>
        </p:nvSpPr>
        <p:spPr>
          <a:xfrm>
            <a:off x="209550" y="190500"/>
            <a:ext cx="28321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3" name="Google Shape;453;p16"/>
          <p:cNvSpPr/>
          <p:nvPr/>
        </p:nvSpPr>
        <p:spPr>
          <a:xfrm>
            <a:off x="3155956" y="190500"/>
            <a:ext cx="28321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4" name="Google Shape;454;p16"/>
          <p:cNvSpPr/>
          <p:nvPr/>
        </p:nvSpPr>
        <p:spPr>
          <a:xfrm>
            <a:off x="6102344" y="190500"/>
            <a:ext cx="28321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5" name="Google Shape;455;p16"/>
          <p:cNvSpPr/>
          <p:nvPr/>
        </p:nvSpPr>
        <p:spPr>
          <a:xfrm>
            <a:off x="6102344" y="647700"/>
            <a:ext cx="28321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6" name="Google Shape;456;p16"/>
          <p:cNvSpPr/>
          <p:nvPr/>
        </p:nvSpPr>
        <p:spPr>
          <a:xfrm>
            <a:off x="6102344" y="647700"/>
            <a:ext cx="2832100" cy="7429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7" name="Google Shape;457;p16"/>
          <p:cNvSpPr/>
          <p:nvPr/>
        </p:nvSpPr>
        <p:spPr>
          <a:xfrm>
            <a:off x="6102344" y="1581150"/>
            <a:ext cx="2832100" cy="4210050"/>
          </a:xfrm>
          <a:prstGeom prst="roundRect">
            <a:avLst>
              <a:gd fmla="val 4843"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8" name="Google Shape;458;p16"/>
          <p:cNvSpPr/>
          <p:nvPr/>
        </p:nvSpPr>
        <p:spPr>
          <a:xfrm>
            <a:off x="6102344" y="647700"/>
            <a:ext cx="28321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9" name="Google Shape;459;p16"/>
          <p:cNvSpPr/>
          <p:nvPr/>
        </p:nvSpPr>
        <p:spPr>
          <a:xfrm>
            <a:off x="3155956" y="-685800"/>
            <a:ext cx="28321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0" name="Google Shape;460;p16"/>
          <p:cNvSpPr/>
          <p:nvPr/>
        </p:nvSpPr>
        <p:spPr>
          <a:xfrm>
            <a:off x="3155956" y="-685800"/>
            <a:ext cx="2832100" cy="4267200"/>
          </a:xfrm>
          <a:prstGeom prst="roundRect">
            <a:avLst>
              <a:gd fmla="val 4843"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1" name="Google Shape;461;p16"/>
          <p:cNvSpPr/>
          <p:nvPr/>
        </p:nvSpPr>
        <p:spPr>
          <a:xfrm>
            <a:off x="3155956" y="3714750"/>
            <a:ext cx="2832100" cy="7429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2" name="Google Shape;462;p16"/>
          <p:cNvSpPr/>
          <p:nvPr/>
        </p:nvSpPr>
        <p:spPr>
          <a:xfrm>
            <a:off x="3155956" y="3714750"/>
            <a:ext cx="28321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3" name="Google Shape;463;p16"/>
          <p:cNvSpPr/>
          <p:nvPr/>
        </p:nvSpPr>
        <p:spPr>
          <a:xfrm>
            <a:off x="209550" y="190500"/>
            <a:ext cx="28321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4" name="Google Shape;464;p16"/>
          <p:cNvSpPr/>
          <p:nvPr/>
        </p:nvSpPr>
        <p:spPr>
          <a:xfrm>
            <a:off x="209550" y="1266825"/>
            <a:ext cx="2832100" cy="3686175"/>
          </a:xfrm>
          <a:prstGeom prst="roundRect">
            <a:avLst>
              <a:gd fmla="val 4843"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5" name="Google Shape;465;p16"/>
          <p:cNvSpPr/>
          <p:nvPr/>
        </p:nvSpPr>
        <p:spPr>
          <a:xfrm>
            <a:off x="209550" y="190500"/>
            <a:ext cx="28321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6" name="Google Shape;466;p16"/>
          <p:cNvSpPr/>
          <p:nvPr/>
        </p:nvSpPr>
        <p:spPr>
          <a:xfrm>
            <a:off x="219075" y="333375"/>
            <a:ext cx="281305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467" name="Google Shape;467;p16"/>
          <p:cNvPicPr preferRelativeResize="0"/>
          <p:nvPr/>
        </p:nvPicPr>
        <p:blipFill rotWithShape="1">
          <a:blip r:embed="rId3">
            <a:alphaModFix/>
          </a:blip>
          <a:srcRect b="0" l="0" r="0" t="0"/>
          <a:stretch/>
        </p:blipFill>
        <p:spPr>
          <a:xfrm>
            <a:off x="7886700" y="190500"/>
            <a:ext cx="971550" cy="323850"/>
          </a:xfrm>
          <a:prstGeom prst="rect">
            <a:avLst/>
          </a:prstGeom>
          <a:noFill/>
          <a:ln>
            <a:noFill/>
          </a:ln>
        </p:spPr>
      </p:pic>
      <p:sp>
        <p:nvSpPr>
          <p:cNvPr id="468" name="Google Shape;468;p16"/>
          <p:cNvSpPr/>
          <p:nvPr/>
        </p:nvSpPr>
        <p:spPr>
          <a:xfrm>
            <a:off x="6102344" y="933450"/>
            <a:ext cx="2822581" cy="4572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750" u="none" cap="none" strike="noStrike">
              <a:solidFill>
                <a:srgbClr val="7F7F7F"/>
              </a:solidFill>
              <a:latin typeface="Calibri"/>
              <a:ea typeface="Calibri"/>
              <a:cs typeface="Calibri"/>
              <a:sym typeface="Calibri"/>
            </a:endParaRPr>
          </a:p>
        </p:txBody>
      </p:sp>
      <p:sp>
        <p:nvSpPr>
          <p:cNvPr id="469" name="Google Shape;469;p16"/>
          <p:cNvSpPr/>
          <p:nvPr/>
        </p:nvSpPr>
        <p:spPr>
          <a:xfrm>
            <a:off x="6102344" y="647700"/>
            <a:ext cx="32893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470" name="Google Shape;470;p16"/>
          <p:cNvSpPr/>
          <p:nvPr/>
        </p:nvSpPr>
        <p:spPr>
          <a:xfrm>
            <a:off x="3155956" y="4000500"/>
            <a:ext cx="2832100" cy="4572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750" u="none" cap="none" strike="noStrike">
              <a:solidFill>
                <a:srgbClr val="7F7F7F"/>
              </a:solidFill>
              <a:latin typeface="Calibri"/>
              <a:ea typeface="Calibri"/>
              <a:cs typeface="Calibri"/>
              <a:sym typeface="Calibri"/>
            </a:endParaRPr>
          </a:p>
        </p:txBody>
      </p:sp>
      <p:sp>
        <p:nvSpPr>
          <p:cNvPr id="471" name="Google Shape;471;p16"/>
          <p:cNvSpPr/>
          <p:nvPr/>
        </p:nvSpPr>
        <p:spPr>
          <a:xfrm>
            <a:off x="3155956" y="3714750"/>
            <a:ext cx="32893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472" name="Google Shape;472;p16"/>
          <p:cNvSpPr/>
          <p:nvPr/>
        </p:nvSpPr>
        <p:spPr>
          <a:xfrm>
            <a:off x="219075" y="190500"/>
            <a:ext cx="327025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Epígrafe</a:t>
            </a:r>
            <a:endParaRPr b="0" i="0" sz="750" u="none" cap="none" strike="noStrike">
              <a:solidFill>
                <a:schemeClr val="dk1"/>
              </a:solidFill>
              <a:latin typeface="Calibri"/>
              <a:ea typeface="Calibri"/>
              <a:cs typeface="Calibri"/>
              <a:sym typeface="Calibri"/>
            </a:endParaRPr>
          </a:p>
        </p:txBody>
      </p:sp>
      <p:sp>
        <p:nvSpPr>
          <p:cNvPr id="473" name="Google Shape;473;p16"/>
          <p:cNvSpPr/>
          <p:nvPr/>
        </p:nvSpPr>
        <p:spPr>
          <a:xfrm>
            <a:off x="219075" y="333375"/>
            <a:ext cx="32702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Título</a:t>
            </a:r>
            <a:endParaRPr b="0" i="0" sz="2250" u="none" cap="none" strike="noStrike">
              <a:solidFill>
                <a:schemeClr val="dk1"/>
              </a:solidFill>
              <a:latin typeface="Helvetica Neue"/>
              <a:ea typeface="Helvetica Neue"/>
              <a:cs typeface="Helvetica Neue"/>
              <a:sym typeface="Helvetica Neue"/>
            </a:endParaRPr>
          </a:p>
        </p:txBody>
      </p:sp>
      <p:sp>
        <p:nvSpPr>
          <p:cNvPr id="474" name="Google Shape;474;p16"/>
          <p:cNvSpPr/>
          <p:nvPr/>
        </p:nvSpPr>
        <p:spPr>
          <a:xfrm>
            <a:off x="219075" y="657225"/>
            <a:ext cx="32702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Subtítulo</a:t>
            </a:r>
            <a:endParaRPr b="0" i="0" sz="2250" u="none" cap="none" strike="noStrike">
              <a:solidFill>
                <a:srgbClr val="7F7F7F"/>
              </a:solidFill>
              <a:latin typeface="Helvetica Neue"/>
              <a:ea typeface="Helvetica Neue"/>
              <a:cs typeface="Helvetica Neue"/>
              <a:sym typeface="Helvetica Neue"/>
            </a:endParaRPr>
          </a:p>
        </p:txBody>
      </p:sp>
      <p:sp>
        <p:nvSpPr>
          <p:cNvPr id="475" name="Google Shape;475;p16"/>
          <p:cNvSpPr/>
          <p:nvPr/>
        </p:nvSpPr>
        <p:spPr>
          <a:xfrm>
            <a:off x="3163484" y="-571500"/>
            <a:ext cx="2815314" cy="41529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6" name="Google Shape;476;p16"/>
          <p:cNvSpPr/>
          <p:nvPr/>
        </p:nvSpPr>
        <p:spPr>
          <a:xfrm>
            <a:off x="6112413" y="1691828"/>
            <a:ext cx="2822031" cy="363855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7" name="Google Shape;477;p16"/>
          <p:cNvSpPr/>
          <p:nvPr/>
        </p:nvSpPr>
        <p:spPr>
          <a:xfrm>
            <a:off x="202293" y="1271814"/>
            <a:ext cx="2829832" cy="3681186"/>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82" name="Shape 482"/>
        <p:cNvGrpSpPr/>
        <p:nvPr/>
      </p:nvGrpSpPr>
      <p:grpSpPr>
        <a:xfrm>
          <a:off x="0" y="0"/>
          <a:ext cx="0" cy="0"/>
          <a:chOff x="0" y="0"/>
          <a:chExt cx="0" cy="0"/>
        </a:xfrm>
      </p:grpSpPr>
      <p:sp>
        <p:nvSpPr>
          <p:cNvPr id="483" name="Google Shape;483;p17"/>
          <p:cNvSpPr/>
          <p:nvPr/>
        </p:nvSpPr>
        <p:spPr>
          <a:xfrm>
            <a:off x="219075" y="185738"/>
            <a:ext cx="2085975" cy="1335881"/>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4" name="Google Shape;484;p17"/>
          <p:cNvSpPr/>
          <p:nvPr/>
        </p:nvSpPr>
        <p:spPr>
          <a:xfrm>
            <a:off x="2425247" y="185738"/>
            <a:ext cx="2085975" cy="1335881"/>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5" name="Google Shape;485;p17"/>
          <p:cNvSpPr/>
          <p:nvPr/>
        </p:nvSpPr>
        <p:spPr>
          <a:xfrm>
            <a:off x="4645933" y="185738"/>
            <a:ext cx="2085975" cy="1335881"/>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6" name="Google Shape;486;p17"/>
          <p:cNvSpPr/>
          <p:nvPr/>
        </p:nvSpPr>
        <p:spPr>
          <a:xfrm>
            <a:off x="6852105" y="185738"/>
            <a:ext cx="2085975" cy="1335881"/>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7" name="Google Shape;487;p17"/>
          <p:cNvSpPr/>
          <p:nvPr/>
        </p:nvSpPr>
        <p:spPr>
          <a:xfrm>
            <a:off x="219075" y="2420938"/>
            <a:ext cx="2085975" cy="1335881"/>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8" name="Google Shape;488;p17"/>
          <p:cNvSpPr/>
          <p:nvPr/>
        </p:nvSpPr>
        <p:spPr>
          <a:xfrm>
            <a:off x="2425247" y="2420938"/>
            <a:ext cx="2085975" cy="1335881"/>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9" name="Google Shape;489;p17"/>
          <p:cNvSpPr/>
          <p:nvPr/>
        </p:nvSpPr>
        <p:spPr>
          <a:xfrm>
            <a:off x="4645933" y="2420938"/>
            <a:ext cx="2085975" cy="1335881"/>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0" name="Google Shape;490;p17"/>
          <p:cNvSpPr/>
          <p:nvPr/>
        </p:nvSpPr>
        <p:spPr>
          <a:xfrm>
            <a:off x="6852105" y="2420938"/>
            <a:ext cx="2085975" cy="1335881"/>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1" name="Google Shape;491;p17"/>
          <p:cNvSpPr/>
          <p:nvPr/>
        </p:nvSpPr>
        <p:spPr>
          <a:xfrm>
            <a:off x="0" y="0"/>
            <a:ext cx="9144000" cy="47672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2" name="Google Shape;492;p17"/>
          <p:cNvSpPr/>
          <p:nvPr/>
        </p:nvSpPr>
        <p:spPr>
          <a:xfrm>
            <a:off x="209550" y="190500"/>
            <a:ext cx="8724900" cy="43862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3" name="Google Shape;493;p17"/>
          <p:cNvSpPr/>
          <p:nvPr/>
        </p:nvSpPr>
        <p:spPr>
          <a:xfrm>
            <a:off x="209550" y="190500"/>
            <a:ext cx="8724900" cy="213598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4" name="Google Shape;494;p17"/>
          <p:cNvSpPr/>
          <p:nvPr/>
        </p:nvSpPr>
        <p:spPr>
          <a:xfrm>
            <a:off x="209550" y="2440781"/>
            <a:ext cx="8724900" cy="213598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5" name="Google Shape;495;p17"/>
          <p:cNvSpPr/>
          <p:nvPr/>
        </p:nvSpPr>
        <p:spPr>
          <a:xfrm>
            <a:off x="209550" y="2440781"/>
            <a:ext cx="2095500" cy="213598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6" name="Google Shape;496;p17"/>
          <p:cNvSpPr/>
          <p:nvPr/>
        </p:nvSpPr>
        <p:spPr>
          <a:xfrm>
            <a:off x="2419350" y="2440781"/>
            <a:ext cx="2095500" cy="213598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7" name="Google Shape;497;p17"/>
          <p:cNvSpPr/>
          <p:nvPr/>
        </p:nvSpPr>
        <p:spPr>
          <a:xfrm>
            <a:off x="4629150" y="2440781"/>
            <a:ext cx="2095500" cy="213598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8" name="Google Shape;498;p17"/>
          <p:cNvSpPr/>
          <p:nvPr/>
        </p:nvSpPr>
        <p:spPr>
          <a:xfrm>
            <a:off x="6838950" y="2440781"/>
            <a:ext cx="2095500" cy="213598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9" name="Google Shape;499;p17"/>
          <p:cNvSpPr/>
          <p:nvPr/>
        </p:nvSpPr>
        <p:spPr>
          <a:xfrm>
            <a:off x="6838950" y="2440781"/>
            <a:ext cx="2095500" cy="1335881"/>
          </a:xfrm>
          <a:prstGeom prst="roundRect">
            <a:avLst>
              <a:gd fmla="val 10267"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0" name="Google Shape;500;p17"/>
          <p:cNvSpPr/>
          <p:nvPr/>
        </p:nvSpPr>
        <p:spPr>
          <a:xfrm>
            <a:off x="6838950" y="3910013"/>
            <a:ext cx="20955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1" name="Google Shape;501;p17"/>
          <p:cNvSpPr/>
          <p:nvPr/>
        </p:nvSpPr>
        <p:spPr>
          <a:xfrm>
            <a:off x="6838950" y="3910013"/>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2" name="Google Shape;502;p17"/>
          <p:cNvSpPr/>
          <p:nvPr/>
        </p:nvSpPr>
        <p:spPr>
          <a:xfrm>
            <a:off x="4629150" y="2440781"/>
            <a:ext cx="2095500" cy="1335881"/>
          </a:xfrm>
          <a:prstGeom prst="roundRect">
            <a:avLst>
              <a:gd fmla="val 10267"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3" name="Google Shape;503;p17"/>
          <p:cNvSpPr/>
          <p:nvPr/>
        </p:nvSpPr>
        <p:spPr>
          <a:xfrm>
            <a:off x="4629150" y="3910013"/>
            <a:ext cx="20955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4" name="Google Shape;504;p17"/>
          <p:cNvSpPr/>
          <p:nvPr/>
        </p:nvSpPr>
        <p:spPr>
          <a:xfrm>
            <a:off x="4629150" y="3910013"/>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5" name="Google Shape;505;p17"/>
          <p:cNvSpPr/>
          <p:nvPr/>
        </p:nvSpPr>
        <p:spPr>
          <a:xfrm>
            <a:off x="2419350" y="2440781"/>
            <a:ext cx="2095500" cy="1335881"/>
          </a:xfrm>
          <a:prstGeom prst="roundRect">
            <a:avLst>
              <a:gd fmla="val 10267"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6" name="Google Shape;506;p17"/>
          <p:cNvSpPr/>
          <p:nvPr/>
        </p:nvSpPr>
        <p:spPr>
          <a:xfrm>
            <a:off x="2419350" y="3910013"/>
            <a:ext cx="20955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7" name="Google Shape;507;p17"/>
          <p:cNvSpPr/>
          <p:nvPr/>
        </p:nvSpPr>
        <p:spPr>
          <a:xfrm>
            <a:off x="2419350" y="3910013"/>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8" name="Google Shape;508;p17"/>
          <p:cNvSpPr/>
          <p:nvPr/>
        </p:nvSpPr>
        <p:spPr>
          <a:xfrm>
            <a:off x="209550" y="2440781"/>
            <a:ext cx="2095500" cy="1335881"/>
          </a:xfrm>
          <a:prstGeom prst="roundRect">
            <a:avLst>
              <a:gd fmla="val 10267"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9" name="Google Shape;509;p17"/>
          <p:cNvSpPr/>
          <p:nvPr/>
        </p:nvSpPr>
        <p:spPr>
          <a:xfrm>
            <a:off x="209550" y="3910013"/>
            <a:ext cx="20955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10" name="Google Shape;510;p17"/>
          <p:cNvSpPr/>
          <p:nvPr/>
        </p:nvSpPr>
        <p:spPr>
          <a:xfrm>
            <a:off x="209550" y="3910013"/>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11" name="Google Shape;511;p17"/>
          <p:cNvSpPr/>
          <p:nvPr/>
        </p:nvSpPr>
        <p:spPr>
          <a:xfrm>
            <a:off x="209550" y="190500"/>
            <a:ext cx="2095500" cy="213598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12" name="Google Shape;512;p17"/>
          <p:cNvSpPr/>
          <p:nvPr/>
        </p:nvSpPr>
        <p:spPr>
          <a:xfrm>
            <a:off x="2419350" y="190500"/>
            <a:ext cx="2095500" cy="213598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13" name="Google Shape;513;p17"/>
          <p:cNvSpPr/>
          <p:nvPr/>
        </p:nvSpPr>
        <p:spPr>
          <a:xfrm>
            <a:off x="4629150" y="190500"/>
            <a:ext cx="2095500" cy="213598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14" name="Google Shape;514;p17"/>
          <p:cNvSpPr/>
          <p:nvPr/>
        </p:nvSpPr>
        <p:spPr>
          <a:xfrm>
            <a:off x="6838950" y="190500"/>
            <a:ext cx="2095500" cy="213598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15" name="Google Shape;515;p17"/>
          <p:cNvSpPr/>
          <p:nvPr/>
        </p:nvSpPr>
        <p:spPr>
          <a:xfrm>
            <a:off x="6838950" y="190500"/>
            <a:ext cx="2095500" cy="1335881"/>
          </a:xfrm>
          <a:prstGeom prst="roundRect">
            <a:avLst>
              <a:gd fmla="val 10267"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16" name="Google Shape;516;p17"/>
          <p:cNvSpPr/>
          <p:nvPr/>
        </p:nvSpPr>
        <p:spPr>
          <a:xfrm>
            <a:off x="6838950" y="1659731"/>
            <a:ext cx="20955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17" name="Google Shape;517;p17"/>
          <p:cNvSpPr/>
          <p:nvPr/>
        </p:nvSpPr>
        <p:spPr>
          <a:xfrm>
            <a:off x="6838950" y="1659731"/>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18" name="Google Shape;518;p17"/>
          <p:cNvSpPr/>
          <p:nvPr/>
        </p:nvSpPr>
        <p:spPr>
          <a:xfrm>
            <a:off x="4629150" y="190500"/>
            <a:ext cx="2095500" cy="1335881"/>
          </a:xfrm>
          <a:prstGeom prst="roundRect">
            <a:avLst>
              <a:gd fmla="val 10267"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19" name="Google Shape;519;p17"/>
          <p:cNvSpPr/>
          <p:nvPr/>
        </p:nvSpPr>
        <p:spPr>
          <a:xfrm>
            <a:off x="4629150" y="1659731"/>
            <a:ext cx="20955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0" name="Google Shape;520;p17"/>
          <p:cNvSpPr/>
          <p:nvPr/>
        </p:nvSpPr>
        <p:spPr>
          <a:xfrm>
            <a:off x="4629150" y="1659731"/>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1" name="Google Shape;521;p17"/>
          <p:cNvSpPr/>
          <p:nvPr/>
        </p:nvSpPr>
        <p:spPr>
          <a:xfrm>
            <a:off x="2419350" y="190500"/>
            <a:ext cx="2095500" cy="1335881"/>
          </a:xfrm>
          <a:prstGeom prst="roundRect">
            <a:avLst>
              <a:gd fmla="val 10267"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2" name="Google Shape;522;p17"/>
          <p:cNvSpPr/>
          <p:nvPr/>
        </p:nvSpPr>
        <p:spPr>
          <a:xfrm>
            <a:off x="2419350" y="1659731"/>
            <a:ext cx="20955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3" name="Google Shape;523;p17"/>
          <p:cNvSpPr/>
          <p:nvPr/>
        </p:nvSpPr>
        <p:spPr>
          <a:xfrm>
            <a:off x="2419350" y="1659731"/>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4" name="Google Shape;524;p17"/>
          <p:cNvSpPr/>
          <p:nvPr/>
        </p:nvSpPr>
        <p:spPr>
          <a:xfrm>
            <a:off x="209550" y="190500"/>
            <a:ext cx="2095500" cy="1335881"/>
          </a:xfrm>
          <a:prstGeom prst="roundRect">
            <a:avLst>
              <a:gd fmla="val 10267"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5" name="Google Shape;525;p17"/>
          <p:cNvSpPr/>
          <p:nvPr/>
        </p:nvSpPr>
        <p:spPr>
          <a:xfrm>
            <a:off x="209550" y="1659731"/>
            <a:ext cx="20955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6" name="Google Shape;526;p17"/>
          <p:cNvSpPr/>
          <p:nvPr/>
        </p:nvSpPr>
        <p:spPr>
          <a:xfrm>
            <a:off x="209550" y="1659731"/>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527" name="Google Shape;527;p17"/>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528" name="Google Shape;528;p17"/>
          <p:cNvSpPr/>
          <p:nvPr/>
        </p:nvSpPr>
        <p:spPr>
          <a:xfrm>
            <a:off x="6838950" y="4195763"/>
            <a:ext cx="2095500" cy="2286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529" name="Google Shape;529;p17"/>
          <p:cNvSpPr/>
          <p:nvPr/>
        </p:nvSpPr>
        <p:spPr>
          <a:xfrm>
            <a:off x="6838950" y="3910013"/>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530" name="Google Shape;530;p17"/>
          <p:cNvSpPr/>
          <p:nvPr/>
        </p:nvSpPr>
        <p:spPr>
          <a:xfrm>
            <a:off x="4629150" y="4195763"/>
            <a:ext cx="2095500" cy="2286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531" name="Google Shape;531;p17"/>
          <p:cNvSpPr/>
          <p:nvPr/>
        </p:nvSpPr>
        <p:spPr>
          <a:xfrm>
            <a:off x="4629150" y="3910013"/>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532" name="Google Shape;532;p17"/>
          <p:cNvSpPr/>
          <p:nvPr/>
        </p:nvSpPr>
        <p:spPr>
          <a:xfrm>
            <a:off x="2419350" y="4195763"/>
            <a:ext cx="2095500" cy="2286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533" name="Google Shape;533;p17"/>
          <p:cNvSpPr/>
          <p:nvPr/>
        </p:nvSpPr>
        <p:spPr>
          <a:xfrm>
            <a:off x="2419350" y="3910013"/>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534" name="Google Shape;534;p17"/>
          <p:cNvSpPr/>
          <p:nvPr/>
        </p:nvSpPr>
        <p:spPr>
          <a:xfrm>
            <a:off x="209550" y="4195763"/>
            <a:ext cx="2095500" cy="2286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535" name="Google Shape;535;p17"/>
          <p:cNvSpPr/>
          <p:nvPr/>
        </p:nvSpPr>
        <p:spPr>
          <a:xfrm>
            <a:off x="209550" y="3910013"/>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536" name="Google Shape;536;p17"/>
          <p:cNvSpPr/>
          <p:nvPr/>
        </p:nvSpPr>
        <p:spPr>
          <a:xfrm>
            <a:off x="6838950" y="1945481"/>
            <a:ext cx="2095500" cy="2286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537" name="Google Shape;537;p17"/>
          <p:cNvSpPr/>
          <p:nvPr/>
        </p:nvSpPr>
        <p:spPr>
          <a:xfrm>
            <a:off x="6838950" y="1659731"/>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538" name="Google Shape;538;p17"/>
          <p:cNvSpPr/>
          <p:nvPr/>
        </p:nvSpPr>
        <p:spPr>
          <a:xfrm>
            <a:off x="4629150" y="1945481"/>
            <a:ext cx="2095500" cy="2286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539" name="Google Shape;539;p17"/>
          <p:cNvSpPr/>
          <p:nvPr/>
        </p:nvSpPr>
        <p:spPr>
          <a:xfrm>
            <a:off x="4629150" y="1659731"/>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540" name="Google Shape;540;p17"/>
          <p:cNvSpPr/>
          <p:nvPr/>
        </p:nvSpPr>
        <p:spPr>
          <a:xfrm>
            <a:off x="2419350" y="1945481"/>
            <a:ext cx="2095500" cy="2286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541" name="Google Shape;541;p17"/>
          <p:cNvSpPr/>
          <p:nvPr/>
        </p:nvSpPr>
        <p:spPr>
          <a:xfrm>
            <a:off x="2419350" y="1659731"/>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542" name="Google Shape;542;p17"/>
          <p:cNvSpPr/>
          <p:nvPr/>
        </p:nvSpPr>
        <p:spPr>
          <a:xfrm>
            <a:off x="209550" y="1945481"/>
            <a:ext cx="2095500" cy="2286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543" name="Google Shape;543;p17"/>
          <p:cNvSpPr/>
          <p:nvPr/>
        </p:nvSpPr>
        <p:spPr>
          <a:xfrm>
            <a:off x="209550" y="1659731"/>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48" name="Shape 548"/>
        <p:cNvGrpSpPr/>
        <p:nvPr/>
      </p:nvGrpSpPr>
      <p:grpSpPr>
        <a:xfrm>
          <a:off x="0" y="0"/>
          <a:ext cx="0" cy="0"/>
          <a:chOff x="0" y="0"/>
          <a:chExt cx="0" cy="0"/>
        </a:xfrm>
      </p:grpSpPr>
      <p:sp>
        <p:nvSpPr>
          <p:cNvPr id="549" name="Google Shape;549;p18"/>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0" name="Google Shape;550;p18"/>
          <p:cNvSpPr/>
          <p:nvPr/>
        </p:nvSpPr>
        <p:spPr>
          <a:xfrm>
            <a:off x="209550" y="190500"/>
            <a:ext cx="87249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1" name="Google Shape;551;p18"/>
          <p:cNvSpPr/>
          <p:nvPr/>
        </p:nvSpPr>
        <p:spPr>
          <a:xfrm>
            <a:off x="209550" y="190500"/>
            <a:ext cx="8724900"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2" name="Google Shape;552;p18"/>
          <p:cNvSpPr/>
          <p:nvPr/>
        </p:nvSpPr>
        <p:spPr>
          <a:xfrm>
            <a:off x="209550" y="1816100"/>
            <a:ext cx="8724900"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3" name="Google Shape;553;p18"/>
          <p:cNvSpPr/>
          <p:nvPr/>
        </p:nvSpPr>
        <p:spPr>
          <a:xfrm>
            <a:off x="209550" y="3441700"/>
            <a:ext cx="8724900"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4" name="Google Shape;554;p18"/>
          <p:cNvSpPr/>
          <p:nvPr/>
        </p:nvSpPr>
        <p:spPr>
          <a:xfrm>
            <a:off x="209550" y="3441700"/>
            <a:ext cx="2832100"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5" name="Google Shape;555;p18"/>
          <p:cNvSpPr/>
          <p:nvPr/>
        </p:nvSpPr>
        <p:spPr>
          <a:xfrm>
            <a:off x="3155956" y="3441700"/>
            <a:ext cx="2832100"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6" name="Google Shape;556;p18"/>
          <p:cNvSpPr/>
          <p:nvPr/>
        </p:nvSpPr>
        <p:spPr>
          <a:xfrm>
            <a:off x="6102344" y="3441700"/>
            <a:ext cx="2832100"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7" name="Google Shape;557;p18"/>
          <p:cNvSpPr/>
          <p:nvPr/>
        </p:nvSpPr>
        <p:spPr>
          <a:xfrm>
            <a:off x="6102344" y="3441700"/>
            <a:ext cx="1349375" cy="1511300"/>
          </a:xfrm>
          <a:prstGeom prst="roundRect">
            <a:avLst>
              <a:gd fmla="val 1016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8" name="Google Shape;558;p18"/>
          <p:cNvSpPr/>
          <p:nvPr/>
        </p:nvSpPr>
        <p:spPr>
          <a:xfrm>
            <a:off x="7585063" y="3441700"/>
            <a:ext cx="1349375"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9" name="Google Shape;559;p18"/>
          <p:cNvSpPr/>
          <p:nvPr/>
        </p:nvSpPr>
        <p:spPr>
          <a:xfrm>
            <a:off x="7585063" y="3470275"/>
            <a:ext cx="1349375"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0" name="Google Shape;560;p18"/>
          <p:cNvSpPr/>
          <p:nvPr/>
        </p:nvSpPr>
        <p:spPr>
          <a:xfrm>
            <a:off x="3155956" y="3441700"/>
            <a:ext cx="1349375" cy="1511300"/>
          </a:xfrm>
          <a:prstGeom prst="roundRect">
            <a:avLst>
              <a:gd fmla="val 1016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1" name="Google Shape;561;p18"/>
          <p:cNvSpPr/>
          <p:nvPr/>
        </p:nvSpPr>
        <p:spPr>
          <a:xfrm>
            <a:off x="4638675" y="3441700"/>
            <a:ext cx="1349375"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2" name="Google Shape;562;p18"/>
          <p:cNvSpPr/>
          <p:nvPr/>
        </p:nvSpPr>
        <p:spPr>
          <a:xfrm>
            <a:off x="4638675" y="3470275"/>
            <a:ext cx="1349375"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3" name="Google Shape;563;p18"/>
          <p:cNvSpPr/>
          <p:nvPr/>
        </p:nvSpPr>
        <p:spPr>
          <a:xfrm>
            <a:off x="209550" y="3441700"/>
            <a:ext cx="1349375" cy="1511300"/>
          </a:xfrm>
          <a:prstGeom prst="roundRect">
            <a:avLst>
              <a:gd fmla="val 1016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4" name="Google Shape;564;p18"/>
          <p:cNvSpPr/>
          <p:nvPr/>
        </p:nvSpPr>
        <p:spPr>
          <a:xfrm>
            <a:off x="1692269" y="3441700"/>
            <a:ext cx="1349375"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5" name="Google Shape;565;p18"/>
          <p:cNvSpPr/>
          <p:nvPr/>
        </p:nvSpPr>
        <p:spPr>
          <a:xfrm>
            <a:off x="1692269" y="3470275"/>
            <a:ext cx="1349375"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6" name="Google Shape;566;p18"/>
          <p:cNvSpPr/>
          <p:nvPr/>
        </p:nvSpPr>
        <p:spPr>
          <a:xfrm>
            <a:off x="209550" y="1816100"/>
            <a:ext cx="2832100"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7" name="Google Shape;567;p18"/>
          <p:cNvSpPr/>
          <p:nvPr/>
        </p:nvSpPr>
        <p:spPr>
          <a:xfrm>
            <a:off x="3155956" y="1816100"/>
            <a:ext cx="2832100"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8" name="Google Shape;568;p18"/>
          <p:cNvSpPr/>
          <p:nvPr/>
        </p:nvSpPr>
        <p:spPr>
          <a:xfrm>
            <a:off x="6102344" y="1816100"/>
            <a:ext cx="2832100"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9" name="Google Shape;569;p18"/>
          <p:cNvSpPr/>
          <p:nvPr/>
        </p:nvSpPr>
        <p:spPr>
          <a:xfrm>
            <a:off x="6102344" y="1816100"/>
            <a:ext cx="1349375" cy="1511300"/>
          </a:xfrm>
          <a:prstGeom prst="roundRect">
            <a:avLst>
              <a:gd fmla="val 1016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0" name="Google Shape;570;p18"/>
          <p:cNvSpPr/>
          <p:nvPr/>
        </p:nvSpPr>
        <p:spPr>
          <a:xfrm>
            <a:off x="7585063" y="1816100"/>
            <a:ext cx="1349375"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1" name="Google Shape;571;p18"/>
          <p:cNvSpPr/>
          <p:nvPr/>
        </p:nvSpPr>
        <p:spPr>
          <a:xfrm>
            <a:off x="7585063" y="1844675"/>
            <a:ext cx="1349375"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2" name="Google Shape;572;p18"/>
          <p:cNvSpPr/>
          <p:nvPr/>
        </p:nvSpPr>
        <p:spPr>
          <a:xfrm>
            <a:off x="3155956" y="1816100"/>
            <a:ext cx="1349375" cy="1511300"/>
          </a:xfrm>
          <a:prstGeom prst="roundRect">
            <a:avLst>
              <a:gd fmla="val 1016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3" name="Google Shape;573;p18"/>
          <p:cNvSpPr/>
          <p:nvPr/>
        </p:nvSpPr>
        <p:spPr>
          <a:xfrm>
            <a:off x="4638675" y="1816100"/>
            <a:ext cx="1349375"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4" name="Google Shape;574;p18"/>
          <p:cNvSpPr/>
          <p:nvPr/>
        </p:nvSpPr>
        <p:spPr>
          <a:xfrm>
            <a:off x="4638675" y="1844675"/>
            <a:ext cx="1349375"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5" name="Google Shape;575;p18"/>
          <p:cNvSpPr/>
          <p:nvPr/>
        </p:nvSpPr>
        <p:spPr>
          <a:xfrm>
            <a:off x="209550" y="1816100"/>
            <a:ext cx="1349375" cy="1511300"/>
          </a:xfrm>
          <a:prstGeom prst="roundRect">
            <a:avLst>
              <a:gd fmla="val 1016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6" name="Google Shape;576;p18"/>
          <p:cNvSpPr/>
          <p:nvPr/>
        </p:nvSpPr>
        <p:spPr>
          <a:xfrm>
            <a:off x="1692269" y="1816100"/>
            <a:ext cx="1349375"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7" name="Google Shape;577;p18"/>
          <p:cNvSpPr/>
          <p:nvPr/>
        </p:nvSpPr>
        <p:spPr>
          <a:xfrm>
            <a:off x="1692269" y="1844675"/>
            <a:ext cx="1349375"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8" name="Google Shape;578;p18"/>
          <p:cNvSpPr/>
          <p:nvPr/>
        </p:nvSpPr>
        <p:spPr>
          <a:xfrm>
            <a:off x="209550" y="190500"/>
            <a:ext cx="2832100"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9" name="Google Shape;579;p18"/>
          <p:cNvSpPr/>
          <p:nvPr/>
        </p:nvSpPr>
        <p:spPr>
          <a:xfrm>
            <a:off x="3155956" y="190500"/>
            <a:ext cx="2832100"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0" name="Google Shape;580;p18"/>
          <p:cNvSpPr/>
          <p:nvPr/>
        </p:nvSpPr>
        <p:spPr>
          <a:xfrm>
            <a:off x="6102344" y="190500"/>
            <a:ext cx="2832100"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1" name="Google Shape;581;p18"/>
          <p:cNvSpPr/>
          <p:nvPr/>
        </p:nvSpPr>
        <p:spPr>
          <a:xfrm>
            <a:off x="6102344" y="190500"/>
            <a:ext cx="1349375" cy="1511300"/>
          </a:xfrm>
          <a:prstGeom prst="roundRect">
            <a:avLst>
              <a:gd fmla="val 1016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2" name="Google Shape;582;p18"/>
          <p:cNvSpPr/>
          <p:nvPr/>
        </p:nvSpPr>
        <p:spPr>
          <a:xfrm>
            <a:off x="7585063" y="190500"/>
            <a:ext cx="1349375"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3" name="Google Shape;583;p18"/>
          <p:cNvSpPr/>
          <p:nvPr/>
        </p:nvSpPr>
        <p:spPr>
          <a:xfrm>
            <a:off x="7585063" y="219075"/>
            <a:ext cx="1349375"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4" name="Google Shape;584;p18"/>
          <p:cNvSpPr/>
          <p:nvPr/>
        </p:nvSpPr>
        <p:spPr>
          <a:xfrm>
            <a:off x="3155956" y="190500"/>
            <a:ext cx="1349375" cy="1511300"/>
          </a:xfrm>
          <a:prstGeom prst="roundRect">
            <a:avLst>
              <a:gd fmla="val 1016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5" name="Google Shape;585;p18"/>
          <p:cNvSpPr/>
          <p:nvPr/>
        </p:nvSpPr>
        <p:spPr>
          <a:xfrm>
            <a:off x="4638675" y="190500"/>
            <a:ext cx="1349375"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6" name="Google Shape;586;p18"/>
          <p:cNvSpPr/>
          <p:nvPr/>
        </p:nvSpPr>
        <p:spPr>
          <a:xfrm>
            <a:off x="4638675" y="219075"/>
            <a:ext cx="1349375"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7" name="Google Shape;587;p18"/>
          <p:cNvSpPr/>
          <p:nvPr/>
        </p:nvSpPr>
        <p:spPr>
          <a:xfrm>
            <a:off x="209550" y="190500"/>
            <a:ext cx="1349375" cy="1511300"/>
          </a:xfrm>
          <a:prstGeom prst="roundRect">
            <a:avLst>
              <a:gd fmla="val 1016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8" name="Google Shape;588;p18"/>
          <p:cNvSpPr/>
          <p:nvPr/>
        </p:nvSpPr>
        <p:spPr>
          <a:xfrm>
            <a:off x="1692269" y="190500"/>
            <a:ext cx="1349375" cy="151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9" name="Google Shape;589;p18"/>
          <p:cNvSpPr/>
          <p:nvPr/>
        </p:nvSpPr>
        <p:spPr>
          <a:xfrm>
            <a:off x="1692269" y="219075"/>
            <a:ext cx="1349375"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590" name="Google Shape;590;p18"/>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591" name="Google Shape;591;p18"/>
          <p:cNvSpPr/>
          <p:nvPr/>
        </p:nvSpPr>
        <p:spPr>
          <a:xfrm>
            <a:off x="7585063" y="3717924"/>
            <a:ext cx="1349375" cy="479425"/>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592" name="Google Shape;592;p18"/>
          <p:cNvSpPr/>
          <p:nvPr/>
        </p:nvSpPr>
        <p:spPr>
          <a:xfrm>
            <a:off x="7585063" y="3470275"/>
            <a:ext cx="1806575"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593" name="Google Shape;593;p18"/>
          <p:cNvSpPr/>
          <p:nvPr/>
        </p:nvSpPr>
        <p:spPr>
          <a:xfrm>
            <a:off x="4638675" y="3717924"/>
            <a:ext cx="1349375" cy="479425"/>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594" name="Google Shape;594;p18"/>
          <p:cNvSpPr/>
          <p:nvPr/>
        </p:nvSpPr>
        <p:spPr>
          <a:xfrm>
            <a:off x="4638675" y="3470275"/>
            <a:ext cx="1806575"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595" name="Google Shape;595;p18"/>
          <p:cNvSpPr/>
          <p:nvPr/>
        </p:nvSpPr>
        <p:spPr>
          <a:xfrm>
            <a:off x="1692269" y="3717924"/>
            <a:ext cx="1349375" cy="479425"/>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596" name="Google Shape;596;p18"/>
          <p:cNvSpPr/>
          <p:nvPr/>
        </p:nvSpPr>
        <p:spPr>
          <a:xfrm>
            <a:off x="1692269" y="3470275"/>
            <a:ext cx="1806575"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597" name="Google Shape;597;p18"/>
          <p:cNvSpPr/>
          <p:nvPr/>
        </p:nvSpPr>
        <p:spPr>
          <a:xfrm>
            <a:off x="7585063" y="2092324"/>
            <a:ext cx="1349375" cy="479425"/>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598" name="Google Shape;598;p18"/>
          <p:cNvSpPr/>
          <p:nvPr/>
        </p:nvSpPr>
        <p:spPr>
          <a:xfrm>
            <a:off x="7585063" y="1844675"/>
            <a:ext cx="1806575"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599" name="Google Shape;599;p18"/>
          <p:cNvSpPr/>
          <p:nvPr/>
        </p:nvSpPr>
        <p:spPr>
          <a:xfrm>
            <a:off x="4638675" y="2092324"/>
            <a:ext cx="1349375" cy="479425"/>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600" name="Google Shape;600;p18"/>
          <p:cNvSpPr/>
          <p:nvPr/>
        </p:nvSpPr>
        <p:spPr>
          <a:xfrm>
            <a:off x="4638675" y="1844675"/>
            <a:ext cx="1806575"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601" name="Google Shape;601;p18"/>
          <p:cNvSpPr/>
          <p:nvPr/>
        </p:nvSpPr>
        <p:spPr>
          <a:xfrm>
            <a:off x="1692269" y="2092324"/>
            <a:ext cx="1349375" cy="479425"/>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602" name="Google Shape;602;p18"/>
          <p:cNvSpPr/>
          <p:nvPr/>
        </p:nvSpPr>
        <p:spPr>
          <a:xfrm>
            <a:off x="1692269" y="1844675"/>
            <a:ext cx="1806575"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603" name="Google Shape;603;p18"/>
          <p:cNvSpPr/>
          <p:nvPr/>
        </p:nvSpPr>
        <p:spPr>
          <a:xfrm>
            <a:off x="7585063" y="466724"/>
            <a:ext cx="1349375" cy="479425"/>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604" name="Google Shape;604;p18"/>
          <p:cNvSpPr/>
          <p:nvPr/>
        </p:nvSpPr>
        <p:spPr>
          <a:xfrm>
            <a:off x="7585063" y="219075"/>
            <a:ext cx="1806575"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605" name="Google Shape;605;p18"/>
          <p:cNvSpPr/>
          <p:nvPr/>
        </p:nvSpPr>
        <p:spPr>
          <a:xfrm>
            <a:off x="4638675" y="466724"/>
            <a:ext cx="1349375" cy="479425"/>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606" name="Google Shape;606;p18"/>
          <p:cNvSpPr/>
          <p:nvPr/>
        </p:nvSpPr>
        <p:spPr>
          <a:xfrm>
            <a:off x="4638675" y="219075"/>
            <a:ext cx="1806575"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607" name="Google Shape;607;p18"/>
          <p:cNvSpPr/>
          <p:nvPr/>
        </p:nvSpPr>
        <p:spPr>
          <a:xfrm>
            <a:off x="1692269" y="466724"/>
            <a:ext cx="1349375" cy="479425"/>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a:t>
            </a:r>
            <a:endParaRPr b="0" i="0" sz="750" u="none" cap="none" strike="noStrike">
              <a:solidFill>
                <a:srgbClr val="7F7F7F"/>
              </a:solidFill>
              <a:latin typeface="Calibri"/>
              <a:ea typeface="Calibri"/>
              <a:cs typeface="Calibri"/>
              <a:sym typeface="Calibri"/>
            </a:endParaRPr>
          </a:p>
        </p:txBody>
      </p:sp>
      <p:sp>
        <p:nvSpPr>
          <p:cNvPr id="608" name="Google Shape;608;p18"/>
          <p:cNvSpPr/>
          <p:nvPr/>
        </p:nvSpPr>
        <p:spPr>
          <a:xfrm>
            <a:off x="1692269" y="219075"/>
            <a:ext cx="1806575"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609" name="Google Shape;609;p18"/>
          <p:cNvSpPr/>
          <p:nvPr/>
        </p:nvSpPr>
        <p:spPr>
          <a:xfrm>
            <a:off x="219076" y="185738"/>
            <a:ext cx="1349376" cy="15113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0" name="Google Shape;610;p18"/>
          <p:cNvSpPr/>
          <p:nvPr/>
        </p:nvSpPr>
        <p:spPr>
          <a:xfrm>
            <a:off x="219076" y="1825852"/>
            <a:ext cx="1349376" cy="15113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1" name="Google Shape;611;p18"/>
          <p:cNvSpPr/>
          <p:nvPr/>
        </p:nvSpPr>
        <p:spPr>
          <a:xfrm>
            <a:off x="219076" y="3436938"/>
            <a:ext cx="1349376" cy="15113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2" name="Google Shape;612;p18"/>
          <p:cNvSpPr/>
          <p:nvPr/>
        </p:nvSpPr>
        <p:spPr>
          <a:xfrm>
            <a:off x="3150962" y="185738"/>
            <a:ext cx="1349376" cy="15113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3" name="Google Shape;613;p18"/>
          <p:cNvSpPr/>
          <p:nvPr/>
        </p:nvSpPr>
        <p:spPr>
          <a:xfrm>
            <a:off x="3150962" y="1825852"/>
            <a:ext cx="1349376" cy="15113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4" name="Google Shape;614;p18"/>
          <p:cNvSpPr/>
          <p:nvPr/>
        </p:nvSpPr>
        <p:spPr>
          <a:xfrm>
            <a:off x="3150962" y="3436938"/>
            <a:ext cx="1349376" cy="15113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5" name="Google Shape;615;p18"/>
          <p:cNvSpPr/>
          <p:nvPr/>
        </p:nvSpPr>
        <p:spPr>
          <a:xfrm>
            <a:off x="6111876" y="185738"/>
            <a:ext cx="1349376" cy="15113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6" name="Google Shape;616;p18"/>
          <p:cNvSpPr/>
          <p:nvPr/>
        </p:nvSpPr>
        <p:spPr>
          <a:xfrm>
            <a:off x="6111876" y="1825852"/>
            <a:ext cx="1349376" cy="15113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7" name="Google Shape;617;p18"/>
          <p:cNvSpPr/>
          <p:nvPr/>
        </p:nvSpPr>
        <p:spPr>
          <a:xfrm>
            <a:off x="6111876" y="3436938"/>
            <a:ext cx="1349376" cy="15113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22" name="Shape 622"/>
        <p:cNvGrpSpPr/>
        <p:nvPr/>
      </p:nvGrpSpPr>
      <p:grpSpPr>
        <a:xfrm>
          <a:off x="0" y="0"/>
          <a:ext cx="0" cy="0"/>
          <a:chOff x="0" y="0"/>
          <a:chExt cx="0" cy="0"/>
        </a:xfrm>
      </p:grpSpPr>
      <p:sp>
        <p:nvSpPr>
          <p:cNvPr id="623" name="Google Shape;623;p19"/>
          <p:cNvSpPr/>
          <p:nvPr/>
        </p:nvSpPr>
        <p:spPr>
          <a:xfrm>
            <a:off x="2419350" y="180974"/>
            <a:ext cx="2095500" cy="3281363"/>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4" name="Google Shape;624;p19"/>
          <p:cNvSpPr/>
          <p:nvPr/>
        </p:nvSpPr>
        <p:spPr>
          <a:xfrm>
            <a:off x="4625521" y="180974"/>
            <a:ext cx="2095500" cy="3281363"/>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5" name="Google Shape;625;p19"/>
          <p:cNvSpPr/>
          <p:nvPr/>
        </p:nvSpPr>
        <p:spPr>
          <a:xfrm>
            <a:off x="6831693" y="180974"/>
            <a:ext cx="2095500" cy="3281363"/>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6" name="Google Shape;626;p19"/>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7" name="Google Shape;627;p19"/>
          <p:cNvSpPr/>
          <p:nvPr/>
        </p:nvSpPr>
        <p:spPr>
          <a:xfrm>
            <a:off x="209550" y="190500"/>
            <a:ext cx="20955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8" name="Google Shape;628;p19"/>
          <p:cNvSpPr/>
          <p:nvPr/>
        </p:nvSpPr>
        <p:spPr>
          <a:xfrm>
            <a:off x="2419350" y="190500"/>
            <a:ext cx="2095500" cy="43291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9" name="Google Shape;629;p19"/>
          <p:cNvSpPr/>
          <p:nvPr/>
        </p:nvSpPr>
        <p:spPr>
          <a:xfrm>
            <a:off x="4629150" y="190500"/>
            <a:ext cx="2095500" cy="43291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30" name="Google Shape;630;p19"/>
          <p:cNvSpPr/>
          <p:nvPr/>
        </p:nvSpPr>
        <p:spPr>
          <a:xfrm>
            <a:off x="6838950" y="190500"/>
            <a:ext cx="2095500" cy="43291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31" name="Google Shape;631;p19"/>
          <p:cNvSpPr/>
          <p:nvPr/>
        </p:nvSpPr>
        <p:spPr>
          <a:xfrm>
            <a:off x="6838950" y="190500"/>
            <a:ext cx="2095500" cy="3281363"/>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32" name="Google Shape;632;p19"/>
          <p:cNvSpPr/>
          <p:nvPr/>
        </p:nvSpPr>
        <p:spPr>
          <a:xfrm>
            <a:off x="6838950" y="3605213"/>
            <a:ext cx="2095500" cy="628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33" name="Google Shape;633;p19"/>
          <p:cNvSpPr/>
          <p:nvPr/>
        </p:nvSpPr>
        <p:spPr>
          <a:xfrm>
            <a:off x="6838950" y="3605213"/>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34" name="Google Shape;634;p19"/>
          <p:cNvSpPr/>
          <p:nvPr/>
        </p:nvSpPr>
        <p:spPr>
          <a:xfrm>
            <a:off x="4629150" y="190500"/>
            <a:ext cx="2095500" cy="3281363"/>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35" name="Google Shape;635;p19"/>
          <p:cNvSpPr/>
          <p:nvPr/>
        </p:nvSpPr>
        <p:spPr>
          <a:xfrm>
            <a:off x="4629150" y="3605213"/>
            <a:ext cx="2095500" cy="628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36" name="Google Shape;636;p19"/>
          <p:cNvSpPr/>
          <p:nvPr/>
        </p:nvSpPr>
        <p:spPr>
          <a:xfrm>
            <a:off x="4629150" y="3605213"/>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37" name="Google Shape;637;p19"/>
          <p:cNvSpPr/>
          <p:nvPr/>
        </p:nvSpPr>
        <p:spPr>
          <a:xfrm>
            <a:off x="2419350" y="190500"/>
            <a:ext cx="2095500" cy="3281363"/>
          </a:xfrm>
          <a:prstGeom prst="roundRect">
            <a:avLst>
              <a:gd fmla="val 6545"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38" name="Google Shape;638;p19"/>
          <p:cNvSpPr/>
          <p:nvPr/>
        </p:nvSpPr>
        <p:spPr>
          <a:xfrm>
            <a:off x="2419350" y="3605213"/>
            <a:ext cx="2095500" cy="628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39" name="Google Shape;639;p19"/>
          <p:cNvSpPr/>
          <p:nvPr/>
        </p:nvSpPr>
        <p:spPr>
          <a:xfrm>
            <a:off x="2419350" y="3605213"/>
            <a:ext cx="20955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0" name="Google Shape;640;p19"/>
          <p:cNvSpPr/>
          <p:nvPr/>
        </p:nvSpPr>
        <p:spPr>
          <a:xfrm>
            <a:off x="209550" y="190500"/>
            <a:ext cx="209550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1" name="Google Shape;641;p19"/>
          <p:cNvSpPr/>
          <p:nvPr/>
        </p:nvSpPr>
        <p:spPr>
          <a:xfrm>
            <a:off x="209550" y="819150"/>
            <a:ext cx="2095500" cy="148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2" name="Google Shape;642;p19"/>
          <p:cNvSpPr/>
          <p:nvPr/>
        </p:nvSpPr>
        <p:spPr>
          <a:xfrm>
            <a:off x="209550" y="190500"/>
            <a:ext cx="209550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643" name="Google Shape;643;p19"/>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644" name="Google Shape;644;p19"/>
          <p:cNvSpPr/>
          <p:nvPr/>
        </p:nvSpPr>
        <p:spPr>
          <a:xfrm>
            <a:off x="6838950" y="3890962"/>
            <a:ext cx="2095500" cy="342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a:t>
            </a:r>
            <a:endParaRPr b="0" i="0" sz="750" u="none" cap="none" strike="noStrike">
              <a:solidFill>
                <a:srgbClr val="7F7F7F"/>
              </a:solidFill>
              <a:latin typeface="Calibri"/>
              <a:ea typeface="Calibri"/>
              <a:cs typeface="Calibri"/>
              <a:sym typeface="Calibri"/>
            </a:endParaRPr>
          </a:p>
        </p:txBody>
      </p:sp>
      <p:sp>
        <p:nvSpPr>
          <p:cNvPr id="645" name="Google Shape;645;p19"/>
          <p:cNvSpPr/>
          <p:nvPr/>
        </p:nvSpPr>
        <p:spPr>
          <a:xfrm>
            <a:off x="6838950" y="3605213"/>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DE0"/>
              </a:buClr>
              <a:buSzPts val="750"/>
              <a:buFont typeface="Helvetica Neue"/>
              <a:buNone/>
            </a:pPr>
            <a:r>
              <a:rPr b="0" i="0" lang="en-US" sz="750" u="none" cap="none" strike="noStrike">
                <a:solidFill>
                  <a:srgbClr val="009DE0"/>
                </a:solidFill>
                <a:latin typeface="Helvetica Neue"/>
                <a:ea typeface="Helvetica Neue"/>
                <a:cs typeface="Helvetica Neue"/>
                <a:sym typeface="Helvetica Neue"/>
              </a:rPr>
              <a:t>Título</a:t>
            </a:r>
            <a:endParaRPr b="0" i="0" sz="1400" u="none" cap="none" strike="noStrike">
              <a:solidFill>
                <a:srgbClr val="000000"/>
              </a:solidFill>
              <a:latin typeface="Arial"/>
              <a:ea typeface="Arial"/>
              <a:cs typeface="Arial"/>
              <a:sym typeface="Arial"/>
            </a:endParaRPr>
          </a:p>
        </p:txBody>
      </p:sp>
      <p:sp>
        <p:nvSpPr>
          <p:cNvPr id="646" name="Google Shape;646;p19"/>
          <p:cNvSpPr/>
          <p:nvPr/>
        </p:nvSpPr>
        <p:spPr>
          <a:xfrm>
            <a:off x="4629150" y="3890962"/>
            <a:ext cx="2095500" cy="342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a:t>
            </a:r>
            <a:endParaRPr b="0" i="0" sz="750" u="none" cap="none" strike="noStrike">
              <a:solidFill>
                <a:srgbClr val="7F7F7F"/>
              </a:solidFill>
              <a:latin typeface="Calibri"/>
              <a:ea typeface="Calibri"/>
              <a:cs typeface="Calibri"/>
              <a:sym typeface="Calibri"/>
            </a:endParaRPr>
          </a:p>
        </p:txBody>
      </p:sp>
      <p:sp>
        <p:nvSpPr>
          <p:cNvPr id="647" name="Google Shape;647;p19"/>
          <p:cNvSpPr/>
          <p:nvPr/>
        </p:nvSpPr>
        <p:spPr>
          <a:xfrm>
            <a:off x="4629150" y="3605213"/>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DE0"/>
              </a:buClr>
              <a:buSzPts val="750"/>
              <a:buFont typeface="Helvetica Neue"/>
              <a:buNone/>
            </a:pPr>
            <a:r>
              <a:rPr b="0" i="0" lang="en-US" sz="750" u="none" cap="none" strike="noStrike">
                <a:solidFill>
                  <a:srgbClr val="009DE0"/>
                </a:solidFill>
                <a:latin typeface="Helvetica Neue"/>
                <a:ea typeface="Helvetica Neue"/>
                <a:cs typeface="Helvetica Neue"/>
                <a:sym typeface="Helvetica Neue"/>
              </a:rPr>
              <a:t>Título</a:t>
            </a:r>
            <a:endParaRPr b="0" i="0" sz="1400" u="none" cap="none" strike="noStrike">
              <a:solidFill>
                <a:srgbClr val="000000"/>
              </a:solidFill>
              <a:latin typeface="Arial"/>
              <a:ea typeface="Arial"/>
              <a:cs typeface="Arial"/>
              <a:sym typeface="Arial"/>
            </a:endParaRPr>
          </a:p>
        </p:txBody>
      </p:sp>
      <p:sp>
        <p:nvSpPr>
          <p:cNvPr id="648" name="Google Shape;648;p19"/>
          <p:cNvSpPr/>
          <p:nvPr/>
        </p:nvSpPr>
        <p:spPr>
          <a:xfrm>
            <a:off x="2419350" y="3890962"/>
            <a:ext cx="2095500" cy="342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a:t>
            </a:r>
            <a:endParaRPr b="0" i="0" sz="750" u="none" cap="none" strike="noStrike">
              <a:solidFill>
                <a:srgbClr val="7F7F7F"/>
              </a:solidFill>
              <a:latin typeface="Calibri"/>
              <a:ea typeface="Calibri"/>
              <a:cs typeface="Calibri"/>
              <a:sym typeface="Calibri"/>
            </a:endParaRPr>
          </a:p>
        </p:txBody>
      </p:sp>
      <p:sp>
        <p:nvSpPr>
          <p:cNvPr id="649" name="Google Shape;649;p19"/>
          <p:cNvSpPr/>
          <p:nvPr/>
        </p:nvSpPr>
        <p:spPr>
          <a:xfrm>
            <a:off x="2419350" y="3605213"/>
            <a:ext cx="2552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DE0"/>
              </a:buClr>
              <a:buSzPts val="750"/>
              <a:buFont typeface="Helvetica Neue"/>
              <a:buNone/>
            </a:pPr>
            <a:r>
              <a:rPr b="0" i="0" lang="en-US" sz="750" u="none" cap="none" strike="noStrike">
                <a:solidFill>
                  <a:srgbClr val="009DE0"/>
                </a:solidFill>
                <a:latin typeface="Helvetica Neue"/>
                <a:ea typeface="Helvetica Neue"/>
                <a:cs typeface="Helvetica Neue"/>
                <a:sym typeface="Helvetica Neue"/>
              </a:rPr>
              <a:t>Título</a:t>
            </a:r>
            <a:endParaRPr b="0" i="0" sz="1400" u="none" cap="none" strike="noStrike">
              <a:solidFill>
                <a:srgbClr val="000000"/>
              </a:solidFill>
              <a:latin typeface="Arial"/>
              <a:ea typeface="Arial"/>
              <a:cs typeface="Arial"/>
              <a:sym typeface="Arial"/>
            </a:endParaRPr>
          </a:p>
        </p:txBody>
      </p:sp>
      <p:sp>
        <p:nvSpPr>
          <p:cNvPr id="650" name="Google Shape;650;p19"/>
          <p:cNvSpPr/>
          <p:nvPr/>
        </p:nvSpPr>
        <p:spPr>
          <a:xfrm>
            <a:off x="209550" y="819150"/>
            <a:ext cx="2552700" cy="1485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adipiscing elit, sed do eiusmod tempor</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incididunt ut labore et dolore magna</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aliqua. Ut enim ad minim veniam, quis</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nostrud exercitation ullamco laboris nisi</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ut aliquip ex ea commodo consequat.</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adipiscing elit, sed do eiusmod tempor</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incididunt ut labore et dolore magna</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aliqua. Ut enim ad minim veniam, quis</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nostrud exercitation ullamco laboris nisi</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ut aliquip ex ea commodo consequat.</a:t>
            </a:r>
            <a:endParaRPr b="0" i="0" sz="750" u="none" cap="none" strike="noStrike">
              <a:solidFill>
                <a:srgbClr val="7F7F7F"/>
              </a:solidFill>
              <a:latin typeface="Calibri"/>
              <a:ea typeface="Calibri"/>
              <a:cs typeface="Calibri"/>
              <a:sym typeface="Calibri"/>
            </a:endParaRPr>
          </a:p>
        </p:txBody>
      </p:sp>
      <p:sp>
        <p:nvSpPr>
          <p:cNvPr id="651" name="Google Shape;651;p19"/>
          <p:cNvSpPr/>
          <p:nvPr/>
        </p:nvSpPr>
        <p:spPr>
          <a:xfrm>
            <a:off x="219075" y="190500"/>
            <a:ext cx="25336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
        <p:nvSpPr>
          <p:cNvPr id="652" name="Google Shape;652;p19"/>
          <p:cNvSpPr/>
          <p:nvPr/>
        </p:nvSpPr>
        <p:spPr>
          <a:xfrm>
            <a:off x="219075" y="381000"/>
            <a:ext cx="25336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 name="Shape 25"/>
        <p:cNvGrpSpPr/>
        <p:nvPr/>
      </p:nvGrpSpPr>
      <p:grpSpPr>
        <a:xfrm>
          <a:off x="0" y="0"/>
          <a:ext cx="0" cy="0"/>
          <a:chOff x="0" y="0"/>
          <a:chExt cx="0" cy="0"/>
        </a:xfrm>
      </p:grpSpPr>
      <p:sp>
        <p:nvSpPr>
          <p:cNvPr id="26" name="Google Shape;26;p2"/>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 name="Google Shape;27;p2"/>
          <p:cNvSpPr/>
          <p:nvPr/>
        </p:nvSpPr>
        <p:spPr>
          <a:xfrm>
            <a:off x="209550" y="190500"/>
            <a:ext cx="8724900" cy="2571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 name="Google Shape;28;p2"/>
          <p:cNvSpPr/>
          <p:nvPr/>
        </p:nvSpPr>
        <p:spPr>
          <a:xfrm>
            <a:off x="209550" y="190500"/>
            <a:ext cx="87249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 name="Google Shape;29;p2"/>
          <p:cNvSpPr/>
          <p:nvPr/>
        </p:nvSpPr>
        <p:spPr>
          <a:xfrm>
            <a:off x="209550" y="704850"/>
            <a:ext cx="87249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 name="Google Shape;30;p2"/>
          <p:cNvSpPr/>
          <p:nvPr/>
        </p:nvSpPr>
        <p:spPr>
          <a:xfrm>
            <a:off x="209550" y="1219200"/>
            <a:ext cx="87249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 name="Google Shape;31;p2"/>
          <p:cNvSpPr/>
          <p:nvPr/>
        </p:nvSpPr>
        <p:spPr>
          <a:xfrm>
            <a:off x="209550" y="1733550"/>
            <a:ext cx="87249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 name="Google Shape;32;p2"/>
          <p:cNvSpPr/>
          <p:nvPr/>
        </p:nvSpPr>
        <p:spPr>
          <a:xfrm>
            <a:off x="209550" y="2247900"/>
            <a:ext cx="87249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33" name="Google Shape;33;p2"/>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34" name="Google Shape;34;p2"/>
          <p:cNvSpPr/>
          <p:nvPr/>
        </p:nvSpPr>
        <p:spPr>
          <a:xfrm>
            <a:off x="209550" y="2247900"/>
            <a:ext cx="981075" cy="51435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7F7F7F"/>
              </a:buClr>
              <a:buSzPts val="3750"/>
              <a:buFont typeface="Helvetica Neue"/>
              <a:buNone/>
            </a:pPr>
            <a:r>
              <a:rPr b="0" i="0" lang="en-US" sz="3750" u="none" cap="none" strike="noStrike">
                <a:solidFill>
                  <a:srgbClr val="7F7F7F"/>
                </a:solidFill>
                <a:latin typeface="Helvetica Neue"/>
                <a:ea typeface="Helvetica Neue"/>
                <a:cs typeface="Helvetica Neue"/>
                <a:sym typeface="Helvetica Neue"/>
              </a:rPr>
              <a:t>05</a:t>
            </a:r>
            <a:endParaRPr b="0" i="0" sz="3750" u="none" cap="none" strike="noStrike">
              <a:solidFill>
                <a:srgbClr val="7F7F7F"/>
              </a:solidFill>
              <a:latin typeface="Helvetica Neue"/>
              <a:ea typeface="Helvetica Neue"/>
              <a:cs typeface="Helvetica Neue"/>
              <a:sym typeface="Helvetica Neue"/>
            </a:endParaRPr>
          </a:p>
        </p:txBody>
      </p:sp>
      <p:sp>
        <p:nvSpPr>
          <p:cNvPr id="35" name="Google Shape;35;p2"/>
          <p:cNvSpPr/>
          <p:nvPr/>
        </p:nvSpPr>
        <p:spPr>
          <a:xfrm>
            <a:off x="828675" y="2247900"/>
            <a:ext cx="8562975" cy="51435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000000"/>
              </a:buClr>
              <a:buSzPts val="3750"/>
              <a:buFont typeface="Helvetica Neue"/>
              <a:buNone/>
            </a:pPr>
            <a:r>
              <a:rPr b="0" i="0" lang="en-US" sz="3750" u="none" cap="none" strike="noStrike">
                <a:solidFill>
                  <a:srgbClr val="000000"/>
                </a:solidFill>
                <a:latin typeface="Helvetica Neue"/>
                <a:ea typeface="Helvetica Neue"/>
                <a:cs typeface="Helvetica Neue"/>
                <a:sym typeface="Helvetica Neue"/>
              </a:rPr>
              <a:t>Sección</a:t>
            </a:r>
            <a:endParaRPr b="0" i="0" sz="3750" u="none" cap="none" strike="noStrike">
              <a:solidFill>
                <a:schemeClr val="dk1"/>
              </a:solidFill>
              <a:latin typeface="Helvetica Neue"/>
              <a:ea typeface="Helvetica Neue"/>
              <a:cs typeface="Helvetica Neue"/>
              <a:sym typeface="Helvetica Neue"/>
            </a:endParaRPr>
          </a:p>
        </p:txBody>
      </p:sp>
      <p:sp>
        <p:nvSpPr>
          <p:cNvPr id="36" name="Google Shape;36;p2"/>
          <p:cNvSpPr/>
          <p:nvPr/>
        </p:nvSpPr>
        <p:spPr>
          <a:xfrm>
            <a:off x="209550" y="1733550"/>
            <a:ext cx="981075" cy="51435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7F7F7F"/>
              </a:buClr>
              <a:buSzPts val="3750"/>
              <a:buFont typeface="Helvetica Neue"/>
              <a:buNone/>
            </a:pPr>
            <a:r>
              <a:rPr b="0" i="0" lang="en-US" sz="3750" u="none" cap="none" strike="noStrike">
                <a:solidFill>
                  <a:srgbClr val="7F7F7F"/>
                </a:solidFill>
                <a:latin typeface="Helvetica Neue"/>
                <a:ea typeface="Helvetica Neue"/>
                <a:cs typeface="Helvetica Neue"/>
                <a:sym typeface="Helvetica Neue"/>
              </a:rPr>
              <a:t>04</a:t>
            </a:r>
            <a:endParaRPr b="0" i="0" sz="3750" u="none" cap="none" strike="noStrike">
              <a:solidFill>
                <a:srgbClr val="7F7F7F"/>
              </a:solidFill>
              <a:latin typeface="Helvetica Neue"/>
              <a:ea typeface="Helvetica Neue"/>
              <a:cs typeface="Helvetica Neue"/>
              <a:sym typeface="Helvetica Neue"/>
            </a:endParaRPr>
          </a:p>
        </p:txBody>
      </p:sp>
      <p:sp>
        <p:nvSpPr>
          <p:cNvPr id="37" name="Google Shape;37;p2"/>
          <p:cNvSpPr/>
          <p:nvPr/>
        </p:nvSpPr>
        <p:spPr>
          <a:xfrm>
            <a:off x="828675" y="1733550"/>
            <a:ext cx="8562975" cy="51435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000000"/>
              </a:buClr>
              <a:buSzPts val="3750"/>
              <a:buFont typeface="Helvetica Neue"/>
              <a:buNone/>
            </a:pPr>
            <a:r>
              <a:rPr b="0" i="0" lang="en-US" sz="3750" u="none" cap="none" strike="noStrike">
                <a:solidFill>
                  <a:srgbClr val="000000"/>
                </a:solidFill>
                <a:latin typeface="Helvetica Neue"/>
                <a:ea typeface="Helvetica Neue"/>
                <a:cs typeface="Helvetica Neue"/>
                <a:sym typeface="Helvetica Neue"/>
              </a:rPr>
              <a:t>Sección</a:t>
            </a:r>
            <a:endParaRPr b="0" i="0" sz="3750" u="none" cap="none" strike="noStrike">
              <a:solidFill>
                <a:schemeClr val="dk1"/>
              </a:solidFill>
              <a:latin typeface="Helvetica Neue"/>
              <a:ea typeface="Helvetica Neue"/>
              <a:cs typeface="Helvetica Neue"/>
              <a:sym typeface="Helvetica Neue"/>
            </a:endParaRPr>
          </a:p>
        </p:txBody>
      </p:sp>
      <p:sp>
        <p:nvSpPr>
          <p:cNvPr id="38" name="Google Shape;38;p2"/>
          <p:cNvSpPr/>
          <p:nvPr/>
        </p:nvSpPr>
        <p:spPr>
          <a:xfrm>
            <a:off x="209550" y="1219200"/>
            <a:ext cx="981075" cy="51435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7F7F7F"/>
              </a:buClr>
              <a:buSzPts val="3750"/>
              <a:buFont typeface="Helvetica Neue"/>
              <a:buNone/>
            </a:pPr>
            <a:r>
              <a:rPr b="0" i="0" lang="en-US" sz="3750" u="none" cap="none" strike="noStrike">
                <a:solidFill>
                  <a:srgbClr val="7F7F7F"/>
                </a:solidFill>
                <a:latin typeface="Helvetica Neue"/>
                <a:ea typeface="Helvetica Neue"/>
                <a:cs typeface="Helvetica Neue"/>
                <a:sym typeface="Helvetica Neue"/>
              </a:rPr>
              <a:t>03</a:t>
            </a:r>
            <a:endParaRPr b="0" i="0" sz="3750" u="none" cap="none" strike="noStrike">
              <a:solidFill>
                <a:srgbClr val="7F7F7F"/>
              </a:solidFill>
              <a:latin typeface="Helvetica Neue"/>
              <a:ea typeface="Helvetica Neue"/>
              <a:cs typeface="Helvetica Neue"/>
              <a:sym typeface="Helvetica Neue"/>
            </a:endParaRPr>
          </a:p>
        </p:txBody>
      </p:sp>
      <p:sp>
        <p:nvSpPr>
          <p:cNvPr id="39" name="Google Shape;39;p2"/>
          <p:cNvSpPr/>
          <p:nvPr/>
        </p:nvSpPr>
        <p:spPr>
          <a:xfrm>
            <a:off x="828675" y="1219200"/>
            <a:ext cx="8562975" cy="51435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000000"/>
              </a:buClr>
              <a:buSzPts val="3750"/>
              <a:buFont typeface="Helvetica Neue"/>
              <a:buNone/>
            </a:pPr>
            <a:r>
              <a:rPr b="0" i="0" lang="en-US" sz="3750" u="none" cap="none" strike="noStrike">
                <a:solidFill>
                  <a:srgbClr val="000000"/>
                </a:solidFill>
                <a:latin typeface="Helvetica Neue"/>
                <a:ea typeface="Helvetica Neue"/>
                <a:cs typeface="Helvetica Neue"/>
                <a:sym typeface="Helvetica Neue"/>
              </a:rPr>
              <a:t>Sección</a:t>
            </a:r>
            <a:endParaRPr b="0" i="0" sz="3750" u="none" cap="none" strike="noStrike">
              <a:solidFill>
                <a:schemeClr val="dk1"/>
              </a:solidFill>
              <a:latin typeface="Helvetica Neue"/>
              <a:ea typeface="Helvetica Neue"/>
              <a:cs typeface="Helvetica Neue"/>
              <a:sym typeface="Helvetica Neue"/>
            </a:endParaRPr>
          </a:p>
        </p:txBody>
      </p:sp>
      <p:sp>
        <p:nvSpPr>
          <p:cNvPr id="40" name="Google Shape;40;p2"/>
          <p:cNvSpPr/>
          <p:nvPr/>
        </p:nvSpPr>
        <p:spPr>
          <a:xfrm>
            <a:off x="209550" y="704850"/>
            <a:ext cx="981075" cy="51435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7F7F7F"/>
              </a:buClr>
              <a:buSzPts val="3750"/>
              <a:buFont typeface="Helvetica Neue"/>
              <a:buNone/>
            </a:pPr>
            <a:r>
              <a:rPr b="0" i="0" lang="en-US" sz="3750" u="none" cap="none" strike="noStrike">
                <a:solidFill>
                  <a:srgbClr val="7F7F7F"/>
                </a:solidFill>
                <a:latin typeface="Helvetica Neue"/>
                <a:ea typeface="Helvetica Neue"/>
                <a:cs typeface="Helvetica Neue"/>
                <a:sym typeface="Helvetica Neue"/>
              </a:rPr>
              <a:t>02</a:t>
            </a:r>
            <a:endParaRPr b="0" i="0" sz="3750" u="none" cap="none" strike="noStrike">
              <a:solidFill>
                <a:srgbClr val="7F7F7F"/>
              </a:solidFill>
              <a:latin typeface="Helvetica Neue"/>
              <a:ea typeface="Helvetica Neue"/>
              <a:cs typeface="Helvetica Neue"/>
              <a:sym typeface="Helvetica Neue"/>
            </a:endParaRPr>
          </a:p>
        </p:txBody>
      </p:sp>
      <p:sp>
        <p:nvSpPr>
          <p:cNvPr id="41" name="Google Shape;41;p2"/>
          <p:cNvSpPr/>
          <p:nvPr/>
        </p:nvSpPr>
        <p:spPr>
          <a:xfrm>
            <a:off x="828675" y="704850"/>
            <a:ext cx="8562975" cy="51435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000000"/>
              </a:buClr>
              <a:buSzPts val="3750"/>
              <a:buFont typeface="Helvetica Neue"/>
              <a:buNone/>
            </a:pPr>
            <a:r>
              <a:rPr b="0" i="0" lang="en-US" sz="3750" u="none" cap="none" strike="noStrike">
                <a:solidFill>
                  <a:srgbClr val="000000"/>
                </a:solidFill>
                <a:latin typeface="Helvetica Neue"/>
                <a:ea typeface="Helvetica Neue"/>
                <a:cs typeface="Helvetica Neue"/>
                <a:sym typeface="Helvetica Neue"/>
              </a:rPr>
              <a:t>Sección</a:t>
            </a:r>
            <a:endParaRPr b="0" i="0" sz="3750" u="none" cap="none" strike="noStrike">
              <a:solidFill>
                <a:schemeClr val="dk1"/>
              </a:solidFill>
              <a:latin typeface="Helvetica Neue"/>
              <a:ea typeface="Helvetica Neue"/>
              <a:cs typeface="Helvetica Neue"/>
              <a:sym typeface="Helvetica Neue"/>
            </a:endParaRPr>
          </a:p>
        </p:txBody>
      </p:sp>
      <p:sp>
        <p:nvSpPr>
          <p:cNvPr id="42" name="Google Shape;42;p2"/>
          <p:cNvSpPr/>
          <p:nvPr/>
        </p:nvSpPr>
        <p:spPr>
          <a:xfrm>
            <a:off x="209550" y="190500"/>
            <a:ext cx="981075" cy="51435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7F7F7F"/>
              </a:buClr>
              <a:buSzPts val="3750"/>
              <a:buFont typeface="Helvetica Neue"/>
              <a:buNone/>
            </a:pPr>
            <a:r>
              <a:rPr b="0" i="0" lang="en-US" sz="3750" u="none" cap="none" strike="noStrike">
                <a:solidFill>
                  <a:srgbClr val="7F7F7F"/>
                </a:solidFill>
                <a:latin typeface="Helvetica Neue"/>
                <a:ea typeface="Helvetica Neue"/>
                <a:cs typeface="Helvetica Neue"/>
                <a:sym typeface="Helvetica Neue"/>
              </a:rPr>
              <a:t>01</a:t>
            </a:r>
            <a:endParaRPr b="0" i="0" sz="3750" u="none" cap="none" strike="noStrike">
              <a:solidFill>
                <a:srgbClr val="7F7F7F"/>
              </a:solidFill>
              <a:latin typeface="Helvetica Neue"/>
              <a:ea typeface="Helvetica Neue"/>
              <a:cs typeface="Helvetica Neue"/>
              <a:sym typeface="Helvetica Neue"/>
            </a:endParaRPr>
          </a:p>
        </p:txBody>
      </p:sp>
      <p:sp>
        <p:nvSpPr>
          <p:cNvPr id="43" name="Google Shape;43;p2"/>
          <p:cNvSpPr/>
          <p:nvPr/>
        </p:nvSpPr>
        <p:spPr>
          <a:xfrm>
            <a:off x="828675" y="190500"/>
            <a:ext cx="8562975" cy="51435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000000"/>
              </a:buClr>
              <a:buSzPts val="3750"/>
              <a:buFont typeface="Helvetica Neue"/>
              <a:buNone/>
            </a:pPr>
            <a:r>
              <a:rPr b="0" i="0" lang="en-US" sz="3750" u="none" cap="none" strike="noStrike">
                <a:solidFill>
                  <a:srgbClr val="000000"/>
                </a:solidFill>
                <a:latin typeface="Helvetica Neue"/>
                <a:ea typeface="Helvetica Neue"/>
                <a:cs typeface="Helvetica Neue"/>
                <a:sym typeface="Helvetica Neue"/>
              </a:rPr>
              <a:t>Sección</a:t>
            </a:r>
            <a:endParaRPr b="0" i="0" sz="375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57" name="Shape 657"/>
        <p:cNvGrpSpPr/>
        <p:nvPr/>
      </p:nvGrpSpPr>
      <p:grpSpPr>
        <a:xfrm>
          <a:off x="0" y="0"/>
          <a:ext cx="0" cy="0"/>
          <a:chOff x="0" y="0"/>
          <a:chExt cx="0" cy="0"/>
        </a:xfrm>
      </p:grpSpPr>
      <p:sp>
        <p:nvSpPr>
          <p:cNvPr id="658" name="Google Shape;658;p20"/>
          <p:cNvSpPr/>
          <p:nvPr/>
        </p:nvSpPr>
        <p:spPr>
          <a:xfrm>
            <a:off x="0" y="0"/>
            <a:ext cx="9144000" cy="4953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59" name="Google Shape;659;p20"/>
          <p:cNvSpPr/>
          <p:nvPr/>
        </p:nvSpPr>
        <p:spPr>
          <a:xfrm>
            <a:off x="209550" y="190500"/>
            <a:ext cx="2095500" cy="4572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0" name="Google Shape;660;p20"/>
          <p:cNvSpPr/>
          <p:nvPr/>
        </p:nvSpPr>
        <p:spPr>
          <a:xfrm>
            <a:off x="2419350" y="190500"/>
            <a:ext cx="3200400" cy="4572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1" name="Google Shape;661;p20"/>
          <p:cNvSpPr/>
          <p:nvPr/>
        </p:nvSpPr>
        <p:spPr>
          <a:xfrm>
            <a:off x="5734050" y="190500"/>
            <a:ext cx="3200400" cy="4572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2" name="Google Shape;662;p20"/>
          <p:cNvSpPr/>
          <p:nvPr/>
        </p:nvSpPr>
        <p:spPr>
          <a:xfrm>
            <a:off x="5734050" y="190500"/>
            <a:ext cx="3200400" cy="3486150"/>
          </a:xfrm>
          <a:prstGeom prst="roundRect">
            <a:avLst>
              <a:gd fmla="val 4286"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3" name="Google Shape;663;p20"/>
          <p:cNvSpPr/>
          <p:nvPr/>
        </p:nvSpPr>
        <p:spPr>
          <a:xfrm>
            <a:off x="5734050" y="3810000"/>
            <a:ext cx="32004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4" name="Google Shape;664;p20"/>
          <p:cNvSpPr/>
          <p:nvPr/>
        </p:nvSpPr>
        <p:spPr>
          <a:xfrm>
            <a:off x="5734050" y="3810000"/>
            <a:ext cx="32004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5" name="Google Shape;665;p20"/>
          <p:cNvSpPr/>
          <p:nvPr/>
        </p:nvSpPr>
        <p:spPr>
          <a:xfrm>
            <a:off x="2419350" y="190500"/>
            <a:ext cx="3200400" cy="3486150"/>
          </a:xfrm>
          <a:prstGeom prst="roundRect">
            <a:avLst>
              <a:gd fmla="val 4286"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6" name="Google Shape;666;p20"/>
          <p:cNvSpPr/>
          <p:nvPr/>
        </p:nvSpPr>
        <p:spPr>
          <a:xfrm>
            <a:off x="2419350" y="3810000"/>
            <a:ext cx="32004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7" name="Google Shape;667;p20"/>
          <p:cNvSpPr/>
          <p:nvPr/>
        </p:nvSpPr>
        <p:spPr>
          <a:xfrm>
            <a:off x="2419350" y="3810000"/>
            <a:ext cx="3200400" cy="11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8" name="Google Shape;668;p20"/>
          <p:cNvSpPr/>
          <p:nvPr/>
        </p:nvSpPr>
        <p:spPr>
          <a:xfrm>
            <a:off x="209550" y="190500"/>
            <a:ext cx="209550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9" name="Google Shape;669;p20"/>
          <p:cNvSpPr/>
          <p:nvPr/>
        </p:nvSpPr>
        <p:spPr>
          <a:xfrm>
            <a:off x="209550" y="819150"/>
            <a:ext cx="2095500" cy="148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70" name="Google Shape;670;p20"/>
          <p:cNvSpPr/>
          <p:nvPr/>
        </p:nvSpPr>
        <p:spPr>
          <a:xfrm>
            <a:off x="209550" y="190500"/>
            <a:ext cx="209550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671" name="Google Shape;671;p20"/>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672" name="Google Shape;672;p20"/>
          <p:cNvSpPr/>
          <p:nvPr/>
        </p:nvSpPr>
        <p:spPr>
          <a:xfrm>
            <a:off x="5734050" y="4095750"/>
            <a:ext cx="3657600" cy="2286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eiusmod tempor incididunt ut labore et dolore magna aliqua.</a:t>
            </a:r>
            <a:endParaRPr b="0" i="0" sz="750" u="none" cap="none" strike="noStrike">
              <a:solidFill>
                <a:srgbClr val="7F7F7F"/>
              </a:solidFill>
              <a:latin typeface="Calibri"/>
              <a:ea typeface="Calibri"/>
              <a:cs typeface="Calibri"/>
              <a:sym typeface="Calibri"/>
            </a:endParaRPr>
          </a:p>
        </p:txBody>
      </p:sp>
      <p:sp>
        <p:nvSpPr>
          <p:cNvPr id="673" name="Google Shape;673;p20"/>
          <p:cNvSpPr/>
          <p:nvPr/>
        </p:nvSpPr>
        <p:spPr>
          <a:xfrm>
            <a:off x="5734050" y="3810000"/>
            <a:ext cx="36576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674" name="Google Shape;674;p20"/>
          <p:cNvSpPr/>
          <p:nvPr/>
        </p:nvSpPr>
        <p:spPr>
          <a:xfrm>
            <a:off x="2419350" y="4095750"/>
            <a:ext cx="3657600" cy="2286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eiusmod tempor incididunt ut labore et dolore magna aliqua.</a:t>
            </a:r>
            <a:endParaRPr b="0" i="0" sz="750" u="none" cap="none" strike="noStrike">
              <a:solidFill>
                <a:srgbClr val="7F7F7F"/>
              </a:solidFill>
              <a:latin typeface="Calibri"/>
              <a:ea typeface="Calibri"/>
              <a:cs typeface="Calibri"/>
              <a:sym typeface="Calibri"/>
            </a:endParaRPr>
          </a:p>
        </p:txBody>
      </p:sp>
      <p:sp>
        <p:nvSpPr>
          <p:cNvPr id="675" name="Google Shape;675;p20"/>
          <p:cNvSpPr/>
          <p:nvPr/>
        </p:nvSpPr>
        <p:spPr>
          <a:xfrm>
            <a:off x="2419350" y="3810000"/>
            <a:ext cx="36576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Título</a:t>
            </a:r>
            <a:endParaRPr b="0" i="0" sz="750" u="none" cap="none" strike="noStrike">
              <a:solidFill>
                <a:schemeClr val="dk1"/>
              </a:solidFill>
              <a:latin typeface="Calibri"/>
              <a:ea typeface="Calibri"/>
              <a:cs typeface="Calibri"/>
              <a:sym typeface="Calibri"/>
            </a:endParaRPr>
          </a:p>
        </p:txBody>
      </p:sp>
      <p:sp>
        <p:nvSpPr>
          <p:cNvPr id="676" name="Google Shape;676;p20"/>
          <p:cNvSpPr/>
          <p:nvPr/>
        </p:nvSpPr>
        <p:spPr>
          <a:xfrm>
            <a:off x="209550" y="819150"/>
            <a:ext cx="2552700" cy="1485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adipiscing elit, sed do eiusmod tempor</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incididunt ut labore et dolore magna</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aliqua. Ut enim ad minim veniam, quis</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nostrud exercitation ullamco laboris nisi</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ut aliquip ex ea commodo consequat.</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adipiscing elit, sed do eiusmod tempor</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incididunt ut labore et dolore magna</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aliqua. Ut enim ad minim veniam, quis</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nostrud exercitation ullamco laboris nisi</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ut aliquip ex ea commodo consequat.</a:t>
            </a:r>
            <a:endParaRPr b="0" i="0" sz="750" u="none" cap="none" strike="noStrike">
              <a:solidFill>
                <a:srgbClr val="7F7F7F"/>
              </a:solidFill>
              <a:latin typeface="Calibri"/>
              <a:ea typeface="Calibri"/>
              <a:cs typeface="Calibri"/>
              <a:sym typeface="Calibri"/>
            </a:endParaRPr>
          </a:p>
        </p:txBody>
      </p:sp>
      <p:sp>
        <p:nvSpPr>
          <p:cNvPr id="677" name="Google Shape;677;p20"/>
          <p:cNvSpPr/>
          <p:nvPr/>
        </p:nvSpPr>
        <p:spPr>
          <a:xfrm>
            <a:off x="219075" y="190500"/>
            <a:ext cx="25336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
        <p:nvSpPr>
          <p:cNvPr id="678" name="Google Shape;678;p20"/>
          <p:cNvSpPr/>
          <p:nvPr/>
        </p:nvSpPr>
        <p:spPr>
          <a:xfrm>
            <a:off x="219075" y="381000"/>
            <a:ext cx="25336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
        <p:nvSpPr>
          <p:cNvPr id="679" name="Google Shape;679;p20"/>
          <p:cNvSpPr/>
          <p:nvPr/>
        </p:nvSpPr>
        <p:spPr>
          <a:xfrm>
            <a:off x="2419350" y="180974"/>
            <a:ext cx="3200400" cy="3457576"/>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0" name="Google Shape;680;p20"/>
          <p:cNvSpPr/>
          <p:nvPr/>
        </p:nvSpPr>
        <p:spPr>
          <a:xfrm>
            <a:off x="5743121" y="180974"/>
            <a:ext cx="3200400" cy="3457576"/>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85" name="Shape 685"/>
        <p:cNvGrpSpPr/>
        <p:nvPr/>
      </p:nvGrpSpPr>
      <p:grpSpPr>
        <a:xfrm>
          <a:off x="0" y="0"/>
          <a:ext cx="0" cy="0"/>
          <a:chOff x="0" y="0"/>
          <a:chExt cx="0" cy="0"/>
        </a:xfrm>
      </p:grpSpPr>
      <p:sp>
        <p:nvSpPr>
          <p:cNvPr id="686" name="Google Shape;686;p21"/>
          <p:cNvSpPr/>
          <p:nvPr/>
        </p:nvSpPr>
        <p:spPr>
          <a:xfrm>
            <a:off x="3371849" y="190500"/>
            <a:ext cx="5548313" cy="34671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7" name="Google Shape;687;p21"/>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8" name="Google Shape;688;p21"/>
          <p:cNvSpPr/>
          <p:nvPr/>
        </p:nvSpPr>
        <p:spPr>
          <a:xfrm>
            <a:off x="209550" y="190500"/>
            <a:ext cx="30480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9" name="Google Shape;689;p21"/>
          <p:cNvSpPr/>
          <p:nvPr/>
        </p:nvSpPr>
        <p:spPr>
          <a:xfrm>
            <a:off x="3371850" y="190500"/>
            <a:ext cx="55626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90" name="Google Shape;690;p21"/>
          <p:cNvSpPr/>
          <p:nvPr/>
        </p:nvSpPr>
        <p:spPr>
          <a:xfrm>
            <a:off x="3371850" y="190500"/>
            <a:ext cx="5562600" cy="3467100"/>
          </a:xfrm>
          <a:prstGeom prst="roundRect">
            <a:avLst>
              <a:gd fmla="val 3956"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91" name="Google Shape;691;p21"/>
          <p:cNvSpPr/>
          <p:nvPr/>
        </p:nvSpPr>
        <p:spPr>
          <a:xfrm>
            <a:off x="209550" y="190500"/>
            <a:ext cx="304800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92" name="Google Shape;692;p21"/>
          <p:cNvSpPr/>
          <p:nvPr/>
        </p:nvSpPr>
        <p:spPr>
          <a:xfrm>
            <a:off x="209550" y="190500"/>
            <a:ext cx="304800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693" name="Google Shape;693;p21"/>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694" name="Google Shape;694;p21"/>
          <p:cNvSpPr/>
          <p:nvPr/>
        </p:nvSpPr>
        <p:spPr>
          <a:xfrm>
            <a:off x="3371850" y="3810000"/>
            <a:ext cx="2362200" cy="666750"/>
          </a:xfrm>
          <a:prstGeom prst="rect">
            <a:avLst/>
          </a:prstGeom>
          <a:noFill/>
          <a:ln>
            <a:noFill/>
          </a:ln>
        </p:spPr>
        <p:txBody>
          <a:bodyPr anchorCtr="0" anchor="ctr" bIns="45700" lIns="91425" spcFirstLastPara="1" rIns="91425" wrap="square" tIns="45700">
            <a:noAutofit/>
          </a:bodyPr>
          <a:lstStyle/>
          <a:p>
            <a:pPr indent="0" lvl="0" marL="0" marR="0" rtl="0" algn="l">
              <a:lnSpc>
                <a:spcPct val="125000"/>
              </a:lnSpc>
              <a:spcBef>
                <a:spcPts val="0"/>
              </a:spcBef>
              <a:spcAft>
                <a:spcPts val="0"/>
              </a:spcAft>
              <a:buClr>
                <a:srgbClr val="7F7F7F"/>
              </a:buClr>
              <a:buSzPts val="600"/>
              <a:buFont typeface="Helvetica Neue"/>
              <a:buNone/>
            </a:pPr>
            <a:r>
              <a:rPr b="0" i="0" lang="en-US" sz="60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a:t>
            </a:r>
            <a:endParaRPr b="0" i="0" sz="600" u="none" cap="none" strike="noStrike">
              <a:solidFill>
                <a:srgbClr val="7F7F7F"/>
              </a:solidFill>
              <a:latin typeface="Calibri"/>
              <a:ea typeface="Calibri"/>
              <a:cs typeface="Calibri"/>
              <a:sym typeface="Calibri"/>
            </a:endParaRPr>
          </a:p>
        </p:txBody>
      </p:sp>
      <p:sp>
        <p:nvSpPr>
          <p:cNvPr id="695" name="Google Shape;695;p21"/>
          <p:cNvSpPr/>
          <p:nvPr/>
        </p:nvSpPr>
        <p:spPr>
          <a:xfrm>
            <a:off x="209550" y="819150"/>
            <a:ext cx="3505200" cy="7620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a:t>
            </a:r>
            <a:endParaRPr b="0" i="0" sz="900" u="none" cap="none" strike="noStrike">
              <a:solidFill>
                <a:srgbClr val="7F7F7F"/>
              </a:solidFill>
              <a:latin typeface="Calibri"/>
              <a:ea typeface="Calibri"/>
              <a:cs typeface="Calibri"/>
              <a:sym typeface="Calibri"/>
            </a:endParaRPr>
          </a:p>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elit, sed do eiusmod tempor incididunt ut labore et</a:t>
            </a:r>
            <a:endParaRPr b="0" i="0" sz="900" u="none" cap="none" strike="noStrike">
              <a:solidFill>
                <a:srgbClr val="7F7F7F"/>
              </a:solidFill>
              <a:latin typeface="Calibri"/>
              <a:ea typeface="Calibri"/>
              <a:cs typeface="Calibri"/>
              <a:sym typeface="Calibri"/>
            </a:endParaRPr>
          </a:p>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dolore magna aliqua. Ut enim ad minim veniam,</a:t>
            </a:r>
            <a:endParaRPr b="0" i="0" sz="900" u="none" cap="none" strike="noStrike">
              <a:solidFill>
                <a:srgbClr val="7F7F7F"/>
              </a:solidFill>
              <a:latin typeface="Calibri"/>
              <a:ea typeface="Calibri"/>
              <a:cs typeface="Calibri"/>
              <a:sym typeface="Calibri"/>
            </a:endParaRPr>
          </a:p>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quis nostrud exercitation ullamco laboris nisi ut</a:t>
            </a:r>
            <a:endParaRPr b="0" i="0" sz="900" u="none" cap="none" strike="noStrike">
              <a:solidFill>
                <a:srgbClr val="7F7F7F"/>
              </a:solidFill>
              <a:latin typeface="Calibri"/>
              <a:ea typeface="Calibri"/>
              <a:cs typeface="Calibri"/>
              <a:sym typeface="Calibri"/>
            </a:endParaRPr>
          </a:p>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aliquip ex ea commodo consequat.</a:t>
            </a:r>
            <a:endParaRPr b="0" i="0" sz="900" u="none" cap="none" strike="noStrike">
              <a:solidFill>
                <a:srgbClr val="7F7F7F"/>
              </a:solidFill>
              <a:latin typeface="Calibri"/>
              <a:ea typeface="Calibri"/>
              <a:cs typeface="Calibri"/>
              <a:sym typeface="Calibri"/>
            </a:endParaRPr>
          </a:p>
        </p:txBody>
      </p:sp>
      <p:sp>
        <p:nvSpPr>
          <p:cNvPr id="696" name="Google Shape;696;p21"/>
          <p:cNvSpPr/>
          <p:nvPr/>
        </p:nvSpPr>
        <p:spPr>
          <a:xfrm>
            <a:off x="219075" y="190500"/>
            <a:ext cx="34861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
        <p:nvSpPr>
          <p:cNvPr id="697" name="Google Shape;697;p21"/>
          <p:cNvSpPr/>
          <p:nvPr/>
        </p:nvSpPr>
        <p:spPr>
          <a:xfrm>
            <a:off x="219075" y="381000"/>
            <a:ext cx="34861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02" name="Shape 702"/>
        <p:cNvGrpSpPr/>
        <p:nvPr/>
      </p:nvGrpSpPr>
      <p:grpSpPr>
        <a:xfrm>
          <a:off x="0" y="0"/>
          <a:ext cx="0" cy="0"/>
          <a:chOff x="0" y="0"/>
          <a:chExt cx="0" cy="0"/>
        </a:xfrm>
      </p:grpSpPr>
      <p:sp>
        <p:nvSpPr>
          <p:cNvPr id="703" name="Google Shape;703;p22"/>
          <p:cNvSpPr/>
          <p:nvPr/>
        </p:nvSpPr>
        <p:spPr>
          <a:xfrm>
            <a:off x="3371849" y="190500"/>
            <a:ext cx="5548313" cy="4329112"/>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4" name="Google Shape;704;p22"/>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5" name="Google Shape;705;p22"/>
          <p:cNvSpPr/>
          <p:nvPr/>
        </p:nvSpPr>
        <p:spPr>
          <a:xfrm>
            <a:off x="209550" y="190500"/>
            <a:ext cx="30480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6" name="Google Shape;706;p22"/>
          <p:cNvSpPr/>
          <p:nvPr/>
        </p:nvSpPr>
        <p:spPr>
          <a:xfrm>
            <a:off x="3371850" y="190500"/>
            <a:ext cx="5562600" cy="4329113"/>
          </a:xfrm>
          <a:prstGeom prst="roundRect">
            <a:avLst>
              <a:gd fmla="val 3168"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7" name="Google Shape;707;p22"/>
          <p:cNvSpPr/>
          <p:nvPr/>
        </p:nvSpPr>
        <p:spPr>
          <a:xfrm>
            <a:off x="209550" y="190500"/>
            <a:ext cx="304800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8" name="Google Shape;708;p22"/>
          <p:cNvSpPr/>
          <p:nvPr/>
        </p:nvSpPr>
        <p:spPr>
          <a:xfrm>
            <a:off x="209550" y="190500"/>
            <a:ext cx="304800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709" name="Google Shape;709;p22"/>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710" name="Google Shape;710;p22"/>
          <p:cNvSpPr/>
          <p:nvPr/>
        </p:nvSpPr>
        <p:spPr>
          <a:xfrm>
            <a:off x="209550" y="819150"/>
            <a:ext cx="3505200" cy="7620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a:t>
            </a:r>
            <a:endParaRPr b="0" i="0" sz="900" u="none" cap="none" strike="noStrike">
              <a:solidFill>
                <a:srgbClr val="7F7F7F"/>
              </a:solidFill>
              <a:latin typeface="Calibri"/>
              <a:ea typeface="Calibri"/>
              <a:cs typeface="Calibri"/>
              <a:sym typeface="Calibri"/>
            </a:endParaRPr>
          </a:p>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elit, sed do eiusmod tempor incididunt ut labore et</a:t>
            </a:r>
            <a:endParaRPr b="0" i="0" sz="900" u="none" cap="none" strike="noStrike">
              <a:solidFill>
                <a:srgbClr val="7F7F7F"/>
              </a:solidFill>
              <a:latin typeface="Calibri"/>
              <a:ea typeface="Calibri"/>
              <a:cs typeface="Calibri"/>
              <a:sym typeface="Calibri"/>
            </a:endParaRPr>
          </a:p>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dolore magna aliqua. Ut enim ad minim veniam,</a:t>
            </a:r>
            <a:endParaRPr b="0" i="0" sz="900" u="none" cap="none" strike="noStrike">
              <a:solidFill>
                <a:srgbClr val="7F7F7F"/>
              </a:solidFill>
              <a:latin typeface="Calibri"/>
              <a:ea typeface="Calibri"/>
              <a:cs typeface="Calibri"/>
              <a:sym typeface="Calibri"/>
            </a:endParaRPr>
          </a:p>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quis nostrud exercitation ullamco laboris nisi ut</a:t>
            </a:r>
            <a:endParaRPr b="0" i="0" sz="900" u="none" cap="none" strike="noStrike">
              <a:solidFill>
                <a:srgbClr val="7F7F7F"/>
              </a:solidFill>
              <a:latin typeface="Calibri"/>
              <a:ea typeface="Calibri"/>
              <a:cs typeface="Calibri"/>
              <a:sym typeface="Calibri"/>
            </a:endParaRPr>
          </a:p>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aliquip ex ea commodo consequat.</a:t>
            </a:r>
            <a:endParaRPr b="0" i="0" sz="900" u="none" cap="none" strike="noStrike">
              <a:solidFill>
                <a:srgbClr val="7F7F7F"/>
              </a:solidFill>
              <a:latin typeface="Calibri"/>
              <a:ea typeface="Calibri"/>
              <a:cs typeface="Calibri"/>
              <a:sym typeface="Calibri"/>
            </a:endParaRPr>
          </a:p>
        </p:txBody>
      </p:sp>
      <p:sp>
        <p:nvSpPr>
          <p:cNvPr id="711" name="Google Shape;711;p22"/>
          <p:cNvSpPr/>
          <p:nvPr/>
        </p:nvSpPr>
        <p:spPr>
          <a:xfrm>
            <a:off x="219075" y="190500"/>
            <a:ext cx="34861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
        <p:nvSpPr>
          <p:cNvPr id="712" name="Google Shape;712;p22"/>
          <p:cNvSpPr/>
          <p:nvPr/>
        </p:nvSpPr>
        <p:spPr>
          <a:xfrm>
            <a:off x="219075" y="381000"/>
            <a:ext cx="34861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17" name="Shape 717"/>
        <p:cNvGrpSpPr/>
        <p:nvPr/>
      </p:nvGrpSpPr>
      <p:grpSpPr>
        <a:xfrm>
          <a:off x="0" y="0"/>
          <a:ext cx="0" cy="0"/>
          <a:chOff x="0" y="0"/>
          <a:chExt cx="0" cy="0"/>
        </a:xfrm>
      </p:grpSpPr>
      <p:sp>
        <p:nvSpPr>
          <p:cNvPr id="718" name="Google Shape;718;p23"/>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19" name="Google Shape;719;p23"/>
          <p:cNvSpPr/>
          <p:nvPr/>
        </p:nvSpPr>
        <p:spPr>
          <a:xfrm>
            <a:off x="209550" y="190500"/>
            <a:ext cx="5562600" cy="4762500"/>
          </a:xfrm>
          <a:prstGeom prst="roundRect">
            <a:avLst>
              <a:gd fmla="val 2880"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20" name="Google Shape;720;p23"/>
          <p:cNvSpPr/>
          <p:nvPr/>
        </p:nvSpPr>
        <p:spPr>
          <a:xfrm>
            <a:off x="5886450" y="190500"/>
            <a:ext cx="30480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21" name="Google Shape;721;p23"/>
          <p:cNvSpPr/>
          <p:nvPr/>
        </p:nvSpPr>
        <p:spPr>
          <a:xfrm>
            <a:off x="6019800" y="190500"/>
            <a:ext cx="291465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22" name="Google Shape;722;p23"/>
          <p:cNvSpPr/>
          <p:nvPr/>
        </p:nvSpPr>
        <p:spPr>
          <a:xfrm>
            <a:off x="6019800" y="190500"/>
            <a:ext cx="291465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723" name="Google Shape;723;p23"/>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724" name="Google Shape;724;p23"/>
          <p:cNvSpPr/>
          <p:nvPr/>
        </p:nvSpPr>
        <p:spPr>
          <a:xfrm>
            <a:off x="6019800" y="819150"/>
            <a:ext cx="3371850" cy="7620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a:t>
            </a:r>
            <a:endParaRPr b="0" i="0" sz="900" u="none" cap="none" strike="noStrike">
              <a:solidFill>
                <a:srgbClr val="7F7F7F"/>
              </a:solidFill>
              <a:latin typeface="Calibri"/>
              <a:ea typeface="Calibri"/>
              <a:cs typeface="Calibri"/>
              <a:sym typeface="Calibri"/>
            </a:endParaRPr>
          </a:p>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elit, sed do eiusmod tempor incididunt ut labore et</a:t>
            </a:r>
            <a:endParaRPr b="0" i="0" sz="900" u="none" cap="none" strike="noStrike">
              <a:solidFill>
                <a:srgbClr val="7F7F7F"/>
              </a:solidFill>
              <a:latin typeface="Calibri"/>
              <a:ea typeface="Calibri"/>
              <a:cs typeface="Calibri"/>
              <a:sym typeface="Calibri"/>
            </a:endParaRPr>
          </a:p>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dolore magna aliqua. Ut enim ad minim veniam,</a:t>
            </a:r>
            <a:endParaRPr b="0" i="0" sz="900" u="none" cap="none" strike="noStrike">
              <a:solidFill>
                <a:srgbClr val="7F7F7F"/>
              </a:solidFill>
              <a:latin typeface="Calibri"/>
              <a:ea typeface="Calibri"/>
              <a:cs typeface="Calibri"/>
              <a:sym typeface="Calibri"/>
            </a:endParaRPr>
          </a:p>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quis nostrud exercitation ullamco laboris nisi ut</a:t>
            </a:r>
            <a:endParaRPr b="0" i="0" sz="900" u="none" cap="none" strike="noStrike">
              <a:solidFill>
                <a:srgbClr val="7F7F7F"/>
              </a:solidFill>
              <a:latin typeface="Calibri"/>
              <a:ea typeface="Calibri"/>
              <a:cs typeface="Calibri"/>
              <a:sym typeface="Calibri"/>
            </a:endParaRPr>
          </a:p>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aliquip ex ea commodo consequat.</a:t>
            </a:r>
            <a:endParaRPr b="0" i="0" sz="900" u="none" cap="none" strike="noStrike">
              <a:solidFill>
                <a:srgbClr val="7F7F7F"/>
              </a:solidFill>
              <a:latin typeface="Calibri"/>
              <a:ea typeface="Calibri"/>
              <a:cs typeface="Calibri"/>
              <a:sym typeface="Calibri"/>
            </a:endParaRPr>
          </a:p>
        </p:txBody>
      </p:sp>
      <p:sp>
        <p:nvSpPr>
          <p:cNvPr id="725" name="Google Shape;725;p23"/>
          <p:cNvSpPr/>
          <p:nvPr/>
        </p:nvSpPr>
        <p:spPr>
          <a:xfrm>
            <a:off x="6029325" y="190500"/>
            <a:ext cx="33528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
        <p:nvSpPr>
          <p:cNvPr id="726" name="Google Shape;726;p23"/>
          <p:cNvSpPr/>
          <p:nvPr/>
        </p:nvSpPr>
        <p:spPr>
          <a:xfrm>
            <a:off x="6029325" y="381000"/>
            <a:ext cx="33528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
        <p:nvSpPr>
          <p:cNvPr id="727" name="Google Shape;727;p23"/>
          <p:cNvSpPr/>
          <p:nvPr/>
        </p:nvSpPr>
        <p:spPr>
          <a:xfrm>
            <a:off x="209550" y="188291"/>
            <a:ext cx="5562599" cy="47625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32" name="Shape 732"/>
        <p:cNvGrpSpPr/>
        <p:nvPr/>
      </p:nvGrpSpPr>
      <p:grpSpPr>
        <a:xfrm>
          <a:off x="0" y="0"/>
          <a:ext cx="0" cy="0"/>
          <a:chOff x="0" y="0"/>
          <a:chExt cx="0" cy="0"/>
        </a:xfrm>
      </p:grpSpPr>
      <p:sp>
        <p:nvSpPr>
          <p:cNvPr id="733" name="Google Shape;733;p24"/>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4" name="Google Shape;734;p24"/>
          <p:cNvSpPr/>
          <p:nvPr/>
        </p:nvSpPr>
        <p:spPr>
          <a:xfrm>
            <a:off x="209550" y="190500"/>
            <a:ext cx="2895600" cy="2324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5" name="Google Shape;735;p24"/>
          <p:cNvSpPr/>
          <p:nvPr/>
        </p:nvSpPr>
        <p:spPr>
          <a:xfrm>
            <a:off x="209550" y="190500"/>
            <a:ext cx="28956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6" name="Google Shape;736;p24"/>
          <p:cNvSpPr/>
          <p:nvPr/>
        </p:nvSpPr>
        <p:spPr>
          <a:xfrm>
            <a:off x="209550" y="1028700"/>
            <a:ext cx="1809750" cy="148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7" name="Google Shape;737;p24"/>
          <p:cNvSpPr/>
          <p:nvPr/>
        </p:nvSpPr>
        <p:spPr>
          <a:xfrm>
            <a:off x="209550" y="190500"/>
            <a:ext cx="28956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8" name="Google Shape;738;p24"/>
          <p:cNvSpPr/>
          <p:nvPr/>
        </p:nvSpPr>
        <p:spPr>
          <a:xfrm>
            <a:off x="219075" y="333375"/>
            <a:ext cx="287655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739" name="Google Shape;739;p24"/>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740" name="Google Shape;740;p24"/>
          <p:cNvSpPr/>
          <p:nvPr/>
        </p:nvSpPr>
        <p:spPr>
          <a:xfrm>
            <a:off x="3219450" y="190499"/>
            <a:ext cx="5501469" cy="3412509"/>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“Cita o frase a página completa. Lorem ipsum dolor sit amet, consectetur adipiscing elit. Lorem ipsum dolor sit amet, consectetur adipiscing elit. </a:t>
            </a:r>
            <a:r>
              <a:rPr b="0" i="0" lang="en-US" sz="2250" u="none" cap="none" strike="noStrike">
                <a:solidFill>
                  <a:srgbClr val="009FE3"/>
                </a:solidFill>
                <a:latin typeface="Helvetica Neue"/>
                <a:ea typeface="Helvetica Neue"/>
                <a:cs typeface="Helvetica Neue"/>
                <a:sym typeface="Helvetica Neue"/>
              </a:rPr>
              <a:t>Lorem ipsum dolor sit amet, consectetur adipiscing elit</a:t>
            </a:r>
            <a:r>
              <a:rPr b="0" i="0" lang="en-US" sz="2250" u="none" cap="none" strike="noStrike">
                <a:solidFill>
                  <a:srgbClr val="7F7F7F"/>
                </a:solidFill>
                <a:latin typeface="Helvetica Neue"/>
                <a:ea typeface="Helvetica Neue"/>
                <a:cs typeface="Helvetica Neue"/>
                <a:sym typeface="Helvetica Neue"/>
              </a:rPr>
              <a:t>, sed do eiusmod tempor incididunt ut labore et dolore magna aliqua. Ut enim ad minim veniam, quis nostrud exercitation ullamco laboris nisi ut aliquip ex ea commodo consequat.”</a:t>
            </a:r>
            <a:endParaRPr b="0" i="0" sz="2250" u="none" cap="none" strike="noStrike">
              <a:solidFill>
                <a:srgbClr val="7F7F7F"/>
              </a:solidFill>
              <a:latin typeface="Helvetica Neue"/>
              <a:ea typeface="Helvetica Neue"/>
              <a:cs typeface="Helvetica Neue"/>
              <a:sym typeface="Helvetica Neue"/>
            </a:endParaRPr>
          </a:p>
        </p:txBody>
      </p:sp>
      <p:sp>
        <p:nvSpPr>
          <p:cNvPr id="741" name="Google Shape;741;p24"/>
          <p:cNvSpPr/>
          <p:nvPr/>
        </p:nvSpPr>
        <p:spPr>
          <a:xfrm>
            <a:off x="209550" y="1028700"/>
            <a:ext cx="2266950" cy="1485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750" u="none" cap="none" strike="noStrike">
              <a:solidFill>
                <a:srgbClr val="7F7F7F"/>
              </a:solidFill>
              <a:latin typeface="Calibri"/>
              <a:ea typeface="Calibri"/>
              <a:cs typeface="Calibri"/>
              <a:sym typeface="Calibri"/>
            </a:endParaRPr>
          </a:p>
          <a:p>
            <a:pPr indent="0" lvl="0" marL="0" marR="0" rtl="0" algn="l">
              <a:lnSpc>
                <a:spcPct val="120000"/>
              </a:lnSpc>
              <a:spcBef>
                <a:spcPts val="0"/>
              </a:spcBef>
              <a:spcAft>
                <a:spcPts val="0"/>
              </a:spcAft>
              <a:buClr>
                <a:srgbClr val="7F7F7F"/>
              </a:buClr>
              <a:buSzPts val="750"/>
              <a:buFont typeface="Helvetica Neue"/>
              <a:buNone/>
            </a:pPr>
            <a:r>
              <a:rPr b="0" i="0" lang="en-US" sz="7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750" u="none" cap="none" strike="noStrike">
              <a:solidFill>
                <a:srgbClr val="7F7F7F"/>
              </a:solidFill>
              <a:latin typeface="Calibri"/>
              <a:ea typeface="Calibri"/>
              <a:cs typeface="Calibri"/>
              <a:sym typeface="Calibri"/>
            </a:endParaRPr>
          </a:p>
        </p:txBody>
      </p:sp>
      <p:sp>
        <p:nvSpPr>
          <p:cNvPr id="742" name="Google Shape;742;p24"/>
          <p:cNvSpPr/>
          <p:nvPr/>
        </p:nvSpPr>
        <p:spPr>
          <a:xfrm>
            <a:off x="219075" y="190500"/>
            <a:ext cx="333375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Epígrafe</a:t>
            </a:r>
            <a:endParaRPr b="0" i="0" sz="750" u="none" cap="none" strike="noStrike">
              <a:solidFill>
                <a:schemeClr val="dk1"/>
              </a:solidFill>
              <a:latin typeface="Calibri"/>
              <a:ea typeface="Calibri"/>
              <a:cs typeface="Calibri"/>
              <a:sym typeface="Calibri"/>
            </a:endParaRPr>
          </a:p>
        </p:txBody>
      </p:sp>
      <p:sp>
        <p:nvSpPr>
          <p:cNvPr id="743" name="Google Shape;743;p24"/>
          <p:cNvSpPr/>
          <p:nvPr/>
        </p:nvSpPr>
        <p:spPr>
          <a:xfrm>
            <a:off x="219075" y="333375"/>
            <a:ext cx="33337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Título de sección</a:t>
            </a:r>
            <a:endParaRPr b="0" i="0" sz="2250" u="none" cap="none" strike="noStrike">
              <a:solidFill>
                <a:schemeClr val="dk1"/>
              </a:solidFill>
              <a:latin typeface="Helvetica Neue"/>
              <a:ea typeface="Helvetica Neue"/>
              <a:cs typeface="Helvetica Neue"/>
              <a:sym typeface="Helvetica Neue"/>
            </a:endParaRPr>
          </a:p>
        </p:txBody>
      </p:sp>
      <p:sp>
        <p:nvSpPr>
          <p:cNvPr id="744" name="Google Shape;744;p24"/>
          <p:cNvSpPr/>
          <p:nvPr/>
        </p:nvSpPr>
        <p:spPr>
          <a:xfrm>
            <a:off x="219075" y="657225"/>
            <a:ext cx="33337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Subtítulo</a:t>
            </a:r>
            <a:endParaRPr b="0" i="0" sz="225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49" name="Shape 749"/>
        <p:cNvGrpSpPr/>
        <p:nvPr/>
      </p:nvGrpSpPr>
      <p:grpSpPr>
        <a:xfrm>
          <a:off x="0" y="0"/>
          <a:ext cx="0" cy="0"/>
          <a:chOff x="0" y="0"/>
          <a:chExt cx="0" cy="0"/>
        </a:xfrm>
      </p:grpSpPr>
      <p:sp>
        <p:nvSpPr>
          <p:cNvPr id="750" name="Google Shape;750;p25"/>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1" name="Google Shape;751;p25"/>
          <p:cNvSpPr/>
          <p:nvPr/>
        </p:nvSpPr>
        <p:spPr>
          <a:xfrm>
            <a:off x="209550" y="190500"/>
            <a:ext cx="87249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2" name="Google Shape;752;p25"/>
          <p:cNvSpPr/>
          <p:nvPr/>
        </p:nvSpPr>
        <p:spPr>
          <a:xfrm>
            <a:off x="209550" y="1304925"/>
            <a:ext cx="8724900" cy="2705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3" name="Google Shape;753;p25"/>
          <p:cNvSpPr/>
          <p:nvPr/>
        </p:nvSpPr>
        <p:spPr>
          <a:xfrm>
            <a:off x="209550" y="1304925"/>
            <a:ext cx="8724900" cy="609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4" name="Google Shape;754;p25"/>
          <p:cNvSpPr/>
          <p:nvPr/>
        </p:nvSpPr>
        <p:spPr>
          <a:xfrm>
            <a:off x="209550" y="2352675"/>
            <a:ext cx="8724900" cy="609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5" name="Google Shape;755;p25"/>
          <p:cNvSpPr/>
          <p:nvPr/>
        </p:nvSpPr>
        <p:spPr>
          <a:xfrm>
            <a:off x="209550" y="3400425"/>
            <a:ext cx="8724900" cy="609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6" name="Google Shape;756;p25"/>
          <p:cNvSpPr/>
          <p:nvPr/>
        </p:nvSpPr>
        <p:spPr>
          <a:xfrm>
            <a:off x="209550" y="190500"/>
            <a:ext cx="87249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7" name="Google Shape;757;p25"/>
          <p:cNvSpPr/>
          <p:nvPr/>
        </p:nvSpPr>
        <p:spPr>
          <a:xfrm>
            <a:off x="219075" y="333375"/>
            <a:ext cx="870585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758" name="Google Shape;758;p25"/>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759" name="Google Shape;759;p25"/>
          <p:cNvSpPr/>
          <p:nvPr/>
        </p:nvSpPr>
        <p:spPr>
          <a:xfrm>
            <a:off x="209550" y="3400425"/>
            <a:ext cx="34099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
        <p:nvSpPr>
          <p:cNvPr id="760" name="Google Shape;760;p25"/>
          <p:cNvSpPr/>
          <p:nvPr/>
        </p:nvSpPr>
        <p:spPr>
          <a:xfrm>
            <a:off x="3276600" y="3400425"/>
            <a:ext cx="5657850" cy="6096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a:t>
            </a:r>
            <a:endParaRPr b="0" i="0" sz="900" u="none" cap="none" strike="noStrike">
              <a:solidFill>
                <a:srgbClr val="7F7F7F"/>
              </a:solidFill>
              <a:latin typeface="Calibri"/>
              <a:ea typeface="Calibri"/>
              <a:cs typeface="Calibri"/>
              <a:sym typeface="Calibri"/>
            </a:endParaRPr>
          </a:p>
        </p:txBody>
      </p:sp>
      <p:sp>
        <p:nvSpPr>
          <p:cNvPr id="761" name="Google Shape;761;p25"/>
          <p:cNvSpPr/>
          <p:nvPr/>
        </p:nvSpPr>
        <p:spPr>
          <a:xfrm>
            <a:off x="209550" y="2352675"/>
            <a:ext cx="34099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
        <p:nvSpPr>
          <p:cNvPr id="762" name="Google Shape;762;p25"/>
          <p:cNvSpPr/>
          <p:nvPr/>
        </p:nvSpPr>
        <p:spPr>
          <a:xfrm>
            <a:off x="3276600" y="2352675"/>
            <a:ext cx="5657850" cy="6096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a:t>
            </a:r>
            <a:endParaRPr b="0" i="0" sz="900" u="none" cap="none" strike="noStrike">
              <a:solidFill>
                <a:srgbClr val="7F7F7F"/>
              </a:solidFill>
              <a:latin typeface="Calibri"/>
              <a:ea typeface="Calibri"/>
              <a:cs typeface="Calibri"/>
              <a:sym typeface="Calibri"/>
            </a:endParaRPr>
          </a:p>
        </p:txBody>
      </p:sp>
      <p:sp>
        <p:nvSpPr>
          <p:cNvPr id="763" name="Google Shape;763;p25"/>
          <p:cNvSpPr/>
          <p:nvPr/>
        </p:nvSpPr>
        <p:spPr>
          <a:xfrm>
            <a:off x="209550" y="1304925"/>
            <a:ext cx="34099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
        <p:nvSpPr>
          <p:cNvPr id="764" name="Google Shape;764;p25"/>
          <p:cNvSpPr/>
          <p:nvPr/>
        </p:nvSpPr>
        <p:spPr>
          <a:xfrm>
            <a:off x="3276600" y="1304925"/>
            <a:ext cx="5657850" cy="6096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a:t>
            </a:r>
            <a:endParaRPr b="0" i="0" sz="900" u="none" cap="none" strike="noStrike">
              <a:solidFill>
                <a:srgbClr val="7F7F7F"/>
              </a:solidFill>
              <a:latin typeface="Calibri"/>
              <a:ea typeface="Calibri"/>
              <a:cs typeface="Calibri"/>
              <a:sym typeface="Calibri"/>
            </a:endParaRPr>
          </a:p>
        </p:txBody>
      </p:sp>
      <p:sp>
        <p:nvSpPr>
          <p:cNvPr id="765" name="Google Shape;765;p25"/>
          <p:cNvSpPr/>
          <p:nvPr/>
        </p:nvSpPr>
        <p:spPr>
          <a:xfrm>
            <a:off x="219075" y="190500"/>
            <a:ext cx="916305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Epígrafe</a:t>
            </a:r>
            <a:endParaRPr b="0" i="0" sz="750" u="none" cap="none" strike="noStrike">
              <a:solidFill>
                <a:schemeClr val="dk1"/>
              </a:solidFill>
              <a:latin typeface="Calibri"/>
              <a:ea typeface="Calibri"/>
              <a:cs typeface="Calibri"/>
              <a:sym typeface="Calibri"/>
            </a:endParaRPr>
          </a:p>
        </p:txBody>
      </p:sp>
      <p:sp>
        <p:nvSpPr>
          <p:cNvPr id="766" name="Google Shape;766;p25"/>
          <p:cNvSpPr/>
          <p:nvPr/>
        </p:nvSpPr>
        <p:spPr>
          <a:xfrm>
            <a:off x="219075" y="333375"/>
            <a:ext cx="91630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Título de sección</a:t>
            </a:r>
            <a:endParaRPr b="0" i="0" sz="2250" u="none" cap="none" strike="noStrike">
              <a:solidFill>
                <a:schemeClr val="dk1"/>
              </a:solidFill>
              <a:latin typeface="Helvetica Neue"/>
              <a:ea typeface="Helvetica Neue"/>
              <a:cs typeface="Helvetica Neue"/>
              <a:sym typeface="Helvetica Neue"/>
            </a:endParaRPr>
          </a:p>
        </p:txBody>
      </p:sp>
      <p:sp>
        <p:nvSpPr>
          <p:cNvPr id="767" name="Google Shape;767;p25"/>
          <p:cNvSpPr/>
          <p:nvPr/>
        </p:nvSpPr>
        <p:spPr>
          <a:xfrm>
            <a:off x="219075" y="657225"/>
            <a:ext cx="91630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Subtítulo</a:t>
            </a:r>
            <a:endParaRPr b="0" i="0" sz="2250" u="none" cap="none" strike="noStrike">
              <a:solidFill>
                <a:srgbClr val="7F7F7F"/>
              </a:solidFill>
              <a:latin typeface="Helvetica Neue"/>
              <a:ea typeface="Helvetica Neue"/>
              <a:cs typeface="Helvetica Neue"/>
              <a:sym typeface="Helvetica Neue"/>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72" name="Shape 772"/>
        <p:cNvGrpSpPr/>
        <p:nvPr/>
      </p:nvGrpSpPr>
      <p:grpSpPr>
        <a:xfrm>
          <a:off x="0" y="0"/>
          <a:ext cx="0" cy="0"/>
          <a:chOff x="0" y="0"/>
          <a:chExt cx="0" cy="0"/>
        </a:xfrm>
      </p:grpSpPr>
      <p:sp>
        <p:nvSpPr>
          <p:cNvPr id="773" name="Google Shape;773;p26"/>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4" name="Google Shape;774;p26"/>
          <p:cNvSpPr/>
          <p:nvPr/>
        </p:nvSpPr>
        <p:spPr>
          <a:xfrm>
            <a:off x="209550" y="190500"/>
            <a:ext cx="87249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5" name="Google Shape;775;p26"/>
          <p:cNvSpPr/>
          <p:nvPr/>
        </p:nvSpPr>
        <p:spPr>
          <a:xfrm>
            <a:off x="209550" y="1304925"/>
            <a:ext cx="8724900" cy="2686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6" name="Google Shape;776;p26"/>
          <p:cNvSpPr/>
          <p:nvPr/>
        </p:nvSpPr>
        <p:spPr>
          <a:xfrm>
            <a:off x="209550" y="1304925"/>
            <a:ext cx="87249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7" name="Google Shape;777;p26"/>
          <p:cNvSpPr/>
          <p:nvPr/>
        </p:nvSpPr>
        <p:spPr>
          <a:xfrm>
            <a:off x="209550" y="2390775"/>
            <a:ext cx="87249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8" name="Google Shape;778;p26"/>
          <p:cNvSpPr/>
          <p:nvPr/>
        </p:nvSpPr>
        <p:spPr>
          <a:xfrm>
            <a:off x="209550" y="3476625"/>
            <a:ext cx="87249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9" name="Google Shape;779;p26"/>
          <p:cNvSpPr/>
          <p:nvPr/>
        </p:nvSpPr>
        <p:spPr>
          <a:xfrm>
            <a:off x="209550" y="190500"/>
            <a:ext cx="87249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0" name="Google Shape;780;p26"/>
          <p:cNvSpPr/>
          <p:nvPr/>
        </p:nvSpPr>
        <p:spPr>
          <a:xfrm>
            <a:off x="219075" y="333375"/>
            <a:ext cx="870585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781" name="Google Shape;781;p26"/>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782" name="Google Shape;782;p26"/>
          <p:cNvSpPr/>
          <p:nvPr/>
        </p:nvSpPr>
        <p:spPr>
          <a:xfrm>
            <a:off x="209550" y="3476625"/>
            <a:ext cx="28575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
        <p:nvSpPr>
          <p:cNvPr id="783" name="Google Shape;783;p26"/>
          <p:cNvSpPr/>
          <p:nvPr/>
        </p:nvSpPr>
        <p:spPr>
          <a:xfrm>
            <a:off x="3371850" y="3476625"/>
            <a:ext cx="2857500" cy="514350"/>
          </a:xfrm>
          <a:prstGeom prst="rect">
            <a:avLst/>
          </a:prstGeom>
          <a:noFill/>
          <a:ln>
            <a:noFill/>
          </a:ln>
        </p:spPr>
        <p:txBody>
          <a:bodyPr anchorCtr="0" anchor="ctr" bIns="45700" lIns="91425" spcFirstLastPara="1" rIns="91425" wrap="square" tIns="45700">
            <a:noAutofit/>
          </a:bodyPr>
          <a:lstStyle/>
          <a:p>
            <a:pPr indent="0" lvl="0" marL="0" marR="0" rtl="0" algn="l">
              <a:lnSpc>
                <a:spcPct val="128571"/>
              </a:lnSpc>
              <a:spcBef>
                <a:spcPts val="0"/>
              </a:spcBef>
              <a:spcAft>
                <a:spcPts val="0"/>
              </a:spcAft>
              <a:buClr>
                <a:srgbClr val="7F7F7F"/>
              </a:buClr>
              <a:buSzPts val="1050"/>
              <a:buFont typeface="Helvetica Neue"/>
              <a:buNone/>
            </a:pPr>
            <a:r>
              <a:rPr b="0" i="0" lang="en-US" sz="1050" u="none" cap="none" strike="noStrike">
                <a:solidFill>
                  <a:srgbClr val="7F7F7F"/>
                </a:solidFill>
                <a:latin typeface="Helvetica Neue"/>
                <a:ea typeface="Helvetica Neue"/>
                <a:cs typeface="Helvetica Neue"/>
                <a:sym typeface="Helvetica Neue"/>
              </a:rPr>
              <a:t>If there is smaller text that would go here. Lorem ipsum dolor sit amet, consectetur adipiscing elit. </a:t>
            </a:r>
            <a:endParaRPr b="0" i="0" sz="1050" u="none" cap="none" strike="noStrike">
              <a:solidFill>
                <a:srgbClr val="7F7F7F"/>
              </a:solidFill>
              <a:latin typeface="Calibri"/>
              <a:ea typeface="Calibri"/>
              <a:cs typeface="Calibri"/>
              <a:sym typeface="Calibri"/>
            </a:endParaRPr>
          </a:p>
        </p:txBody>
      </p:sp>
      <p:sp>
        <p:nvSpPr>
          <p:cNvPr id="784" name="Google Shape;784;p26"/>
          <p:cNvSpPr/>
          <p:nvPr/>
        </p:nvSpPr>
        <p:spPr>
          <a:xfrm>
            <a:off x="6534150" y="3476625"/>
            <a:ext cx="2400300" cy="4572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A5A5A5"/>
              </a:buClr>
              <a:buSzPts val="900"/>
              <a:buFont typeface="Helvetica Neue"/>
              <a:buNone/>
            </a:pPr>
            <a:r>
              <a:rPr b="0" i="0" lang="en-US" sz="900" u="none" cap="none" strike="noStrike">
                <a:solidFill>
                  <a:srgbClr val="A5A5A5"/>
                </a:solidFill>
                <a:latin typeface="Helvetica Neue"/>
                <a:ea typeface="Helvetica Neue"/>
                <a:cs typeface="Helvetica Neue"/>
                <a:sym typeface="Helvetica Neue"/>
              </a:rPr>
              <a:t>If there is smaller text that would go here. Lorem ipsum dolor sit amet, consectetur adipiscing elit. </a:t>
            </a:r>
            <a:endParaRPr b="0" i="0" sz="900" u="none" cap="none" strike="noStrike">
              <a:solidFill>
                <a:srgbClr val="A5A5A5"/>
              </a:solidFill>
              <a:latin typeface="Calibri"/>
              <a:ea typeface="Calibri"/>
              <a:cs typeface="Calibri"/>
              <a:sym typeface="Calibri"/>
            </a:endParaRPr>
          </a:p>
        </p:txBody>
      </p:sp>
      <p:sp>
        <p:nvSpPr>
          <p:cNvPr id="785" name="Google Shape;785;p26"/>
          <p:cNvSpPr/>
          <p:nvPr/>
        </p:nvSpPr>
        <p:spPr>
          <a:xfrm>
            <a:off x="209550" y="2390775"/>
            <a:ext cx="28575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
        <p:nvSpPr>
          <p:cNvPr id="786" name="Google Shape;786;p26"/>
          <p:cNvSpPr/>
          <p:nvPr/>
        </p:nvSpPr>
        <p:spPr>
          <a:xfrm>
            <a:off x="3371850" y="2390775"/>
            <a:ext cx="2857500" cy="514350"/>
          </a:xfrm>
          <a:prstGeom prst="rect">
            <a:avLst/>
          </a:prstGeom>
          <a:noFill/>
          <a:ln>
            <a:noFill/>
          </a:ln>
        </p:spPr>
        <p:txBody>
          <a:bodyPr anchorCtr="0" anchor="ctr" bIns="45700" lIns="91425" spcFirstLastPara="1" rIns="91425" wrap="square" tIns="45700">
            <a:noAutofit/>
          </a:bodyPr>
          <a:lstStyle/>
          <a:p>
            <a:pPr indent="0" lvl="0" marL="0" marR="0" rtl="0" algn="l">
              <a:lnSpc>
                <a:spcPct val="128571"/>
              </a:lnSpc>
              <a:spcBef>
                <a:spcPts val="0"/>
              </a:spcBef>
              <a:spcAft>
                <a:spcPts val="0"/>
              </a:spcAft>
              <a:buClr>
                <a:srgbClr val="7F7F7F"/>
              </a:buClr>
              <a:buSzPts val="1050"/>
              <a:buFont typeface="Helvetica Neue"/>
              <a:buNone/>
            </a:pPr>
            <a:r>
              <a:rPr b="0" i="0" lang="en-US" sz="1050" u="none" cap="none" strike="noStrike">
                <a:solidFill>
                  <a:srgbClr val="7F7F7F"/>
                </a:solidFill>
                <a:latin typeface="Helvetica Neue"/>
                <a:ea typeface="Helvetica Neue"/>
                <a:cs typeface="Helvetica Neue"/>
                <a:sym typeface="Helvetica Neue"/>
              </a:rPr>
              <a:t>If there is smaller text that would go here. Lorem ipsum dolor sit amet, consectetur adipiscing elit. </a:t>
            </a:r>
            <a:endParaRPr b="0" i="0" sz="1050" u="none" cap="none" strike="noStrike">
              <a:solidFill>
                <a:srgbClr val="7F7F7F"/>
              </a:solidFill>
              <a:latin typeface="Calibri"/>
              <a:ea typeface="Calibri"/>
              <a:cs typeface="Calibri"/>
              <a:sym typeface="Calibri"/>
            </a:endParaRPr>
          </a:p>
        </p:txBody>
      </p:sp>
      <p:sp>
        <p:nvSpPr>
          <p:cNvPr id="787" name="Google Shape;787;p26"/>
          <p:cNvSpPr/>
          <p:nvPr/>
        </p:nvSpPr>
        <p:spPr>
          <a:xfrm>
            <a:off x="6534150" y="2390775"/>
            <a:ext cx="2400300" cy="4572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A5A5A5"/>
              </a:buClr>
              <a:buSzPts val="900"/>
              <a:buFont typeface="Helvetica Neue"/>
              <a:buNone/>
            </a:pPr>
            <a:r>
              <a:rPr b="0" i="0" lang="en-US" sz="900" u="none" cap="none" strike="noStrike">
                <a:solidFill>
                  <a:srgbClr val="A5A5A5"/>
                </a:solidFill>
                <a:latin typeface="Helvetica Neue"/>
                <a:ea typeface="Helvetica Neue"/>
                <a:cs typeface="Helvetica Neue"/>
                <a:sym typeface="Helvetica Neue"/>
              </a:rPr>
              <a:t>If there is smaller text that would go here. Lorem ipsum dolor sit amet, consectetur adipiscing elit. </a:t>
            </a:r>
            <a:endParaRPr b="0" i="0" sz="900" u="none" cap="none" strike="noStrike">
              <a:solidFill>
                <a:srgbClr val="A5A5A5"/>
              </a:solidFill>
              <a:latin typeface="Calibri"/>
              <a:ea typeface="Calibri"/>
              <a:cs typeface="Calibri"/>
              <a:sym typeface="Calibri"/>
            </a:endParaRPr>
          </a:p>
        </p:txBody>
      </p:sp>
      <p:sp>
        <p:nvSpPr>
          <p:cNvPr id="788" name="Google Shape;788;p26"/>
          <p:cNvSpPr/>
          <p:nvPr/>
        </p:nvSpPr>
        <p:spPr>
          <a:xfrm>
            <a:off x="209550" y="1304925"/>
            <a:ext cx="28575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Título</a:t>
            </a:r>
            <a:endParaRPr b="0" i="0" sz="1350" u="none" cap="none" strike="noStrike">
              <a:solidFill>
                <a:schemeClr val="dk1"/>
              </a:solidFill>
              <a:latin typeface="Helvetica Neue"/>
              <a:ea typeface="Helvetica Neue"/>
              <a:cs typeface="Helvetica Neue"/>
              <a:sym typeface="Helvetica Neue"/>
            </a:endParaRPr>
          </a:p>
        </p:txBody>
      </p:sp>
      <p:sp>
        <p:nvSpPr>
          <p:cNvPr id="789" name="Google Shape;789;p26"/>
          <p:cNvSpPr/>
          <p:nvPr/>
        </p:nvSpPr>
        <p:spPr>
          <a:xfrm>
            <a:off x="3371850" y="1304925"/>
            <a:ext cx="2857500" cy="514350"/>
          </a:xfrm>
          <a:prstGeom prst="rect">
            <a:avLst/>
          </a:prstGeom>
          <a:noFill/>
          <a:ln>
            <a:noFill/>
          </a:ln>
        </p:spPr>
        <p:txBody>
          <a:bodyPr anchorCtr="0" anchor="ctr" bIns="45700" lIns="91425" spcFirstLastPara="1" rIns="91425" wrap="square" tIns="45700">
            <a:noAutofit/>
          </a:bodyPr>
          <a:lstStyle/>
          <a:p>
            <a:pPr indent="0" lvl="0" marL="0" marR="0" rtl="0" algn="l">
              <a:lnSpc>
                <a:spcPct val="128571"/>
              </a:lnSpc>
              <a:spcBef>
                <a:spcPts val="0"/>
              </a:spcBef>
              <a:spcAft>
                <a:spcPts val="0"/>
              </a:spcAft>
              <a:buClr>
                <a:srgbClr val="7F7F7F"/>
              </a:buClr>
              <a:buSzPts val="1050"/>
              <a:buFont typeface="Helvetica Neue"/>
              <a:buNone/>
            </a:pPr>
            <a:r>
              <a:rPr b="0" i="0" lang="en-US" sz="1050" u="none" cap="none" strike="noStrike">
                <a:solidFill>
                  <a:srgbClr val="7F7F7F"/>
                </a:solidFill>
                <a:latin typeface="Helvetica Neue"/>
                <a:ea typeface="Helvetica Neue"/>
                <a:cs typeface="Helvetica Neue"/>
                <a:sym typeface="Helvetica Neue"/>
              </a:rPr>
              <a:t>If there is smaller text that would go here. Lorem ipsum dolor sit amet, consectetur adipiscing elit. </a:t>
            </a:r>
            <a:endParaRPr b="0" i="0" sz="1050" u="none" cap="none" strike="noStrike">
              <a:solidFill>
                <a:srgbClr val="7F7F7F"/>
              </a:solidFill>
              <a:latin typeface="Calibri"/>
              <a:ea typeface="Calibri"/>
              <a:cs typeface="Calibri"/>
              <a:sym typeface="Calibri"/>
            </a:endParaRPr>
          </a:p>
        </p:txBody>
      </p:sp>
      <p:sp>
        <p:nvSpPr>
          <p:cNvPr id="790" name="Google Shape;790;p26"/>
          <p:cNvSpPr/>
          <p:nvPr/>
        </p:nvSpPr>
        <p:spPr>
          <a:xfrm>
            <a:off x="6534150" y="1304925"/>
            <a:ext cx="2400300" cy="4572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A5A5A5"/>
              </a:buClr>
              <a:buSzPts val="900"/>
              <a:buFont typeface="Helvetica Neue"/>
              <a:buNone/>
            </a:pPr>
            <a:r>
              <a:rPr b="0" i="0" lang="en-US" sz="900" u="none" cap="none" strike="noStrike">
                <a:solidFill>
                  <a:srgbClr val="A5A5A5"/>
                </a:solidFill>
                <a:latin typeface="Helvetica Neue"/>
                <a:ea typeface="Helvetica Neue"/>
                <a:cs typeface="Helvetica Neue"/>
                <a:sym typeface="Helvetica Neue"/>
              </a:rPr>
              <a:t>If there is smaller text that would go here. Lorem ipsum dolor sit amet, consectetur adipiscing elit. </a:t>
            </a:r>
            <a:endParaRPr b="0" i="0" sz="900" u="none" cap="none" strike="noStrike">
              <a:solidFill>
                <a:srgbClr val="A5A5A5"/>
              </a:solidFill>
              <a:latin typeface="Calibri"/>
              <a:ea typeface="Calibri"/>
              <a:cs typeface="Calibri"/>
              <a:sym typeface="Calibri"/>
            </a:endParaRPr>
          </a:p>
        </p:txBody>
      </p:sp>
      <p:sp>
        <p:nvSpPr>
          <p:cNvPr id="791" name="Google Shape;791;p26"/>
          <p:cNvSpPr/>
          <p:nvPr/>
        </p:nvSpPr>
        <p:spPr>
          <a:xfrm>
            <a:off x="219075" y="190500"/>
            <a:ext cx="916305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Epígrafe</a:t>
            </a:r>
            <a:endParaRPr b="0" i="0" sz="750" u="none" cap="none" strike="noStrike">
              <a:solidFill>
                <a:schemeClr val="dk1"/>
              </a:solidFill>
              <a:latin typeface="Calibri"/>
              <a:ea typeface="Calibri"/>
              <a:cs typeface="Calibri"/>
              <a:sym typeface="Calibri"/>
            </a:endParaRPr>
          </a:p>
        </p:txBody>
      </p:sp>
      <p:sp>
        <p:nvSpPr>
          <p:cNvPr id="792" name="Google Shape;792;p26"/>
          <p:cNvSpPr/>
          <p:nvPr/>
        </p:nvSpPr>
        <p:spPr>
          <a:xfrm>
            <a:off x="219075" y="333375"/>
            <a:ext cx="91630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Título de sección</a:t>
            </a:r>
            <a:endParaRPr b="0" i="0" sz="2250" u="none" cap="none" strike="noStrike">
              <a:solidFill>
                <a:schemeClr val="dk1"/>
              </a:solidFill>
              <a:latin typeface="Helvetica Neue"/>
              <a:ea typeface="Helvetica Neue"/>
              <a:cs typeface="Helvetica Neue"/>
              <a:sym typeface="Helvetica Neue"/>
            </a:endParaRPr>
          </a:p>
        </p:txBody>
      </p:sp>
      <p:sp>
        <p:nvSpPr>
          <p:cNvPr id="793" name="Google Shape;793;p26"/>
          <p:cNvSpPr/>
          <p:nvPr/>
        </p:nvSpPr>
        <p:spPr>
          <a:xfrm>
            <a:off x="219075" y="657225"/>
            <a:ext cx="91630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Subtítulo</a:t>
            </a:r>
            <a:endParaRPr b="0" i="0" sz="2250" u="none" cap="none" strike="noStrike">
              <a:solidFill>
                <a:srgbClr val="7F7F7F"/>
              </a:solidFill>
              <a:latin typeface="Helvetica Neue"/>
              <a:ea typeface="Helvetica Neue"/>
              <a:cs typeface="Helvetica Neue"/>
              <a:sym typeface="Helvetica Neue"/>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98" name="Shape 798"/>
        <p:cNvGrpSpPr/>
        <p:nvPr/>
      </p:nvGrpSpPr>
      <p:grpSpPr>
        <a:xfrm>
          <a:off x="0" y="0"/>
          <a:ext cx="0" cy="0"/>
          <a:chOff x="0" y="0"/>
          <a:chExt cx="0" cy="0"/>
        </a:xfrm>
      </p:grpSpPr>
      <p:sp>
        <p:nvSpPr>
          <p:cNvPr id="799" name="Google Shape;799;p27"/>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0" name="Google Shape;800;p27"/>
          <p:cNvSpPr/>
          <p:nvPr/>
        </p:nvSpPr>
        <p:spPr>
          <a:xfrm>
            <a:off x="209550" y="190500"/>
            <a:ext cx="87249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1" name="Google Shape;801;p27"/>
          <p:cNvSpPr/>
          <p:nvPr/>
        </p:nvSpPr>
        <p:spPr>
          <a:xfrm>
            <a:off x="209550" y="1933575"/>
            <a:ext cx="8724900" cy="1390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2" name="Google Shape;802;p27"/>
          <p:cNvSpPr/>
          <p:nvPr/>
        </p:nvSpPr>
        <p:spPr>
          <a:xfrm>
            <a:off x="209550" y="1933575"/>
            <a:ext cx="1966912" cy="1390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3" name="Google Shape;803;p27"/>
          <p:cNvSpPr/>
          <p:nvPr/>
        </p:nvSpPr>
        <p:spPr>
          <a:xfrm>
            <a:off x="2462213" y="1933575"/>
            <a:ext cx="1966912" cy="1390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4" name="Google Shape;804;p27"/>
          <p:cNvSpPr/>
          <p:nvPr/>
        </p:nvSpPr>
        <p:spPr>
          <a:xfrm>
            <a:off x="4714875" y="1933575"/>
            <a:ext cx="1966912" cy="1390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5" name="Google Shape;805;p27"/>
          <p:cNvSpPr/>
          <p:nvPr/>
        </p:nvSpPr>
        <p:spPr>
          <a:xfrm>
            <a:off x="6967538" y="1933575"/>
            <a:ext cx="1966912" cy="1390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6" name="Google Shape;806;p27"/>
          <p:cNvSpPr/>
          <p:nvPr/>
        </p:nvSpPr>
        <p:spPr>
          <a:xfrm>
            <a:off x="209550" y="190500"/>
            <a:ext cx="87249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7" name="Google Shape;807;p27"/>
          <p:cNvSpPr/>
          <p:nvPr/>
        </p:nvSpPr>
        <p:spPr>
          <a:xfrm>
            <a:off x="219075" y="333375"/>
            <a:ext cx="870585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808" name="Google Shape;808;p27"/>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809" name="Google Shape;809;p27"/>
          <p:cNvSpPr/>
          <p:nvPr/>
        </p:nvSpPr>
        <p:spPr>
          <a:xfrm>
            <a:off x="6967538" y="1933575"/>
            <a:ext cx="2424113" cy="1524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009FE3"/>
              </a:buClr>
              <a:buSzPts val="900"/>
              <a:buFont typeface="Helvetica Neue"/>
              <a:buNone/>
            </a:pPr>
            <a:r>
              <a:rPr b="0" i="0" lang="en-US" sz="900" u="none" cap="none" strike="noStrike">
                <a:solidFill>
                  <a:srgbClr val="009FE3"/>
                </a:solidFill>
                <a:latin typeface="Helvetica Neue"/>
                <a:ea typeface="Helvetica Neue"/>
                <a:cs typeface="Helvetica Neue"/>
                <a:sym typeface="Helvetica Neue"/>
              </a:rPr>
              <a:t>Título de sección</a:t>
            </a:r>
            <a:endParaRPr b="0" i="0" sz="900" u="none" cap="none" strike="noStrike">
              <a:solidFill>
                <a:schemeClr val="dk1"/>
              </a:solidFill>
              <a:latin typeface="Helvetica Neue"/>
              <a:ea typeface="Helvetica Neue"/>
              <a:cs typeface="Helvetica Neue"/>
              <a:sym typeface="Helvetica Neue"/>
            </a:endParaRPr>
          </a:p>
        </p:txBody>
      </p:sp>
      <p:sp>
        <p:nvSpPr>
          <p:cNvPr id="810" name="Google Shape;810;p27"/>
          <p:cNvSpPr/>
          <p:nvPr/>
        </p:nvSpPr>
        <p:spPr>
          <a:xfrm>
            <a:off x="6967539" y="2257425"/>
            <a:ext cx="1966912" cy="10668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900" u="none" cap="none" strike="noStrike">
              <a:solidFill>
                <a:srgbClr val="7F7F7F"/>
              </a:solidFill>
              <a:latin typeface="Calibri"/>
              <a:ea typeface="Calibri"/>
              <a:cs typeface="Calibri"/>
              <a:sym typeface="Calibri"/>
            </a:endParaRPr>
          </a:p>
        </p:txBody>
      </p:sp>
      <p:sp>
        <p:nvSpPr>
          <p:cNvPr id="811" name="Google Shape;811;p27"/>
          <p:cNvSpPr/>
          <p:nvPr/>
        </p:nvSpPr>
        <p:spPr>
          <a:xfrm>
            <a:off x="4714875" y="1933575"/>
            <a:ext cx="2424113" cy="1524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009FE3"/>
              </a:buClr>
              <a:buSzPts val="900"/>
              <a:buFont typeface="Helvetica Neue"/>
              <a:buNone/>
            </a:pPr>
            <a:r>
              <a:rPr b="0" i="0" lang="en-US" sz="900" u="none" cap="none" strike="noStrike">
                <a:solidFill>
                  <a:srgbClr val="009FE3"/>
                </a:solidFill>
                <a:latin typeface="Helvetica Neue"/>
                <a:ea typeface="Helvetica Neue"/>
                <a:cs typeface="Helvetica Neue"/>
                <a:sym typeface="Helvetica Neue"/>
              </a:rPr>
              <a:t>Título de sección</a:t>
            </a:r>
            <a:endParaRPr b="0" i="0" sz="900" u="none" cap="none" strike="noStrike">
              <a:solidFill>
                <a:schemeClr val="dk1"/>
              </a:solidFill>
              <a:latin typeface="Helvetica Neue"/>
              <a:ea typeface="Helvetica Neue"/>
              <a:cs typeface="Helvetica Neue"/>
              <a:sym typeface="Helvetica Neue"/>
            </a:endParaRPr>
          </a:p>
        </p:txBody>
      </p:sp>
      <p:sp>
        <p:nvSpPr>
          <p:cNvPr id="812" name="Google Shape;812;p27"/>
          <p:cNvSpPr/>
          <p:nvPr/>
        </p:nvSpPr>
        <p:spPr>
          <a:xfrm>
            <a:off x="4714876" y="2257425"/>
            <a:ext cx="1966912" cy="10668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900" u="none" cap="none" strike="noStrike">
              <a:solidFill>
                <a:srgbClr val="7F7F7F"/>
              </a:solidFill>
              <a:latin typeface="Calibri"/>
              <a:ea typeface="Calibri"/>
              <a:cs typeface="Calibri"/>
              <a:sym typeface="Calibri"/>
            </a:endParaRPr>
          </a:p>
        </p:txBody>
      </p:sp>
      <p:sp>
        <p:nvSpPr>
          <p:cNvPr id="813" name="Google Shape;813;p27"/>
          <p:cNvSpPr/>
          <p:nvPr/>
        </p:nvSpPr>
        <p:spPr>
          <a:xfrm>
            <a:off x="2462213" y="1933575"/>
            <a:ext cx="2424113" cy="1524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009FE3"/>
              </a:buClr>
              <a:buSzPts val="900"/>
              <a:buFont typeface="Helvetica Neue"/>
              <a:buNone/>
            </a:pPr>
            <a:r>
              <a:rPr b="0" i="0" lang="en-US" sz="900" u="none" cap="none" strike="noStrike">
                <a:solidFill>
                  <a:srgbClr val="009FE3"/>
                </a:solidFill>
                <a:latin typeface="Helvetica Neue"/>
                <a:ea typeface="Helvetica Neue"/>
                <a:cs typeface="Helvetica Neue"/>
                <a:sym typeface="Helvetica Neue"/>
              </a:rPr>
              <a:t>Título de sección</a:t>
            </a:r>
            <a:endParaRPr b="0" i="0" sz="900" u="none" cap="none" strike="noStrike">
              <a:solidFill>
                <a:schemeClr val="dk1"/>
              </a:solidFill>
              <a:latin typeface="Helvetica Neue"/>
              <a:ea typeface="Helvetica Neue"/>
              <a:cs typeface="Helvetica Neue"/>
              <a:sym typeface="Helvetica Neue"/>
            </a:endParaRPr>
          </a:p>
        </p:txBody>
      </p:sp>
      <p:sp>
        <p:nvSpPr>
          <p:cNvPr id="814" name="Google Shape;814;p27"/>
          <p:cNvSpPr/>
          <p:nvPr/>
        </p:nvSpPr>
        <p:spPr>
          <a:xfrm>
            <a:off x="2462214" y="2257425"/>
            <a:ext cx="1966912" cy="10668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900" u="none" cap="none" strike="noStrike">
              <a:solidFill>
                <a:srgbClr val="7F7F7F"/>
              </a:solidFill>
              <a:latin typeface="Calibri"/>
              <a:ea typeface="Calibri"/>
              <a:cs typeface="Calibri"/>
              <a:sym typeface="Calibri"/>
            </a:endParaRPr>
          </a:p>
        </p:txBody>
      </p:sp>
      <p:sp>
        <p:nvSpPr>
          <p:cNvPr id="815" name="Google Shape;815;p27"/>
          <p:cNvSpPr/>
          <p:nvPr/>
        </p:nvSpPr>
        <p:spPr>
          <a:xfrm>
            <a:off x="209550" y="1933575"/>
            <a:ext cx="2424113" cy="1524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009FE3"/>
              </a:buClr>
              <a:buSzPts val="900"/>
              <a:buFont typeface="Helvetica Neue"/>
              <a:buNone/>
            </a:pPr>
            <a:r>
              <a:rPr b="0" i="0" lang="en-US" sz="900" u="none" cap="none" strike="noStrike">
                <a:solidFill>
                  <a:srgbClr val="009FE3"/>
                </a:solidFill>
                <a:latin typeface="Helvetica Neue"/>
                <a:ea typeface="Helvetica Neue"/>
                <a:cs typeface="Helvetica Neue"/>
                <a:sym typeface="Helvetica Neue"/>
              </a:rPr>
              <a:t>Título de sección</a:t>
            </a:r>
            <a:endParaRPr b="0" i="0" sz="900" u="none" cap="none" strike="noStrike">
              <a:solidFill>
                <a:schemeClr val="dk1"/>
              </a:solidFill>
              <a:latin typeface="Helvetica Neue"/>
              <a:ea typeface="Helvetica Neue"/>
              <a:cs typeface="Helvetica Neue"/>
              <a:sym typeface="Helvetica Neue"/>
            </a:endParaRPr>
          </a:p>
        </p:txBody>
      </p:sp>
      <p:sp>
        <p:nvSpPr>
          <p:cNvPr id="816" name="Google Shape;816;p27"/>
          <p:cNvSpPr/>
          <p:nvPr/>
        </p:nvSpPr>
        <p:spPr>
          <a:xfrm>
            <a:off x="209551" y="2257425"/>
            <a:ext cx="1966912" cy="10668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900" u="none" cap="none" strike="noStrike">
              <a:solidFill>
                <a:srgbClr val="7F7F7F"/>
              </a:solidFill>
              <a:latin typeface="Calibri"/>
              <a:ea typeface="Calibri"/>
              <a:cs typeface="Calibri"/>
              <a:sym typeface="Calibri"/>
            </a:endParaRPr>
          </a:p>
        </p:txBody>
      </p:sp>
      <p:sp>
        <p:nvSpPr>
          <p:cNvPr id="817" name="Google Shape;817;p27"/>
          <p:cNvSpPr/>
          <p:nvPr/>
        </p:nvSpPr>
        <p:spPr>
          <a:xfrm>
            <a:off x="219075" y="190500"/>
            <a:ext cx="916305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Epígrafe</a:t>
            </a:r>
            <a:endParaRPr b="0" i="0" sz="750" u="none" cap="none" strike="noStrike">
              <a:solidFill>
                <a:schemeClr val="dk1"/>
              </a:solidFill>
              <a:latin typeface="Calibri"/>
              <a:ea typeface="Calibri"/>
              <a:cs typeface="Calibri"/>
              <a:sym typeface="Calibri"/>
            </a:endParaRPr>
          </a:p>
        </p:txBody>
      </p:sp>
      <p:sp>
        <p:nvSpPr>
          <p:cNvPr id="818" name="Google Shape;818;p27"/>
          <p:cNvSpPr/>
          <p:nvPr/>
        </p:nvSpPr>
        <p:spPr>
          <a:xfrm>
            <a:off x="219075" y="333375"/>
            <a:ext cx="91630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Título de sección</a:t>
            </a:r>
            <a:endParaRPr b="0" i="0" sz="2250" u="none" cap="none" strike="noStrike">
              <a:solidFill>
                <a:schemeClr val="dk1"/>
              </a:solidFill>
              <a:latin typeface="Helvetica Neue"/>
              <a:ea typeface="Helvetica Neue"/>
              <a:cs typeface="Helvetica Neue"/>
              <a:sym typeface="Helvetica Neue"/>
            </a:endParaRPr>
          </a:p>
        </p:txBody>
      </p:sp>
      <p:sp>
        <p:nvSpPr>
          <p:cNvPr id="819" name="Google Shape;819;p27"/>
          <p:cNvSpPr/>
          <p:nvPr/>
        </p:nvSpPr>
        <p:spPr>
          <a:xfrm>
            <a:off x="219075" y="657225"/>
            <a:ext cx="91630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Subtítulo</a:t>
            </a:r>
            <a:endParaRPr b="0" i="0" sz="2250" u="none" cap="none" strike="noStrike">
              <a:solidFill>
                <a:srgbClr val="7F7F7F"/>
              </a:solidFill>
              <a:latin typeface="Helvetica Neue"/>
              <a:ea typeface="Helvetica Neue"/>
              <a:cs typeface="Helvetica Neue"/>
              <a:sym typeface="Helvetica Neue"/>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24" name="Shape 824"/>
        <p:cNvGrpSpPr/>
        <p:nvPr/>
      </p:nvGrpSpPr>
      <p:grpSpPr>
        <a:xfrm>
          <a:off x="0" y="0"/>
          <a:ext cx="0" cy="0"/>
          <a:chOff x="0" y="0"/>
          <a:chExt cx="0" cy="0"/>
        </a:xfrm>
      </p:grpSpPr>
      <p:sp>
        <p:nvSpPr>
          <p:cNvPr id="825" name="Google Shape;825;p28"/>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26" name="Google Shape;826;p28"/>
          <p:cNvSpPr/>
          <p:nvPr/>
        </p:nvSpPr>
        <p:spPr>
          <a:xfrm>
            <a:off x="209550" y="190500"/>
            <a:ext cx="87249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27" name="Google Shape;827;p28"/>
          <p:cNvSpPr/>
          <p:nvPr/>
        </p:nvSpPr>
        <p:spPr>
          <a:xfrm>
            <a:off x="209550" y="1933575"/>
            <a:ext cx="8724900" cy="1695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28" name="Google Shape;828;p28"/>
          <p:cNvSpPr/>
          <p:nvPr/>
        </p:nvSpPr>
        <p:spPr>
          <a:xfrm>
            <a:off x="209550" y="1933575"/>
            <a:ext cx="1577340" cy="1695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29" name="Google Shape;829;p28"/>
          <p:cNvSpPr/>
          <p:nvPr/>
        </p:nvSpPr>
        <p:spPr>
          <a:xfrm>
            <a:off x="1996441" y="1933575"/>
            <a:ext cx="1577340" cy="1695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30" name="Google Shape;830;p28"/>
          <p:cNvSpPr/>
          <p:nvPr/>
        </p:nvSpPr>
        <p:spPr>
          <a:xfrm>
            <a:off x="3783332" y="1933575"/>
            <a:ext cx="1577340" cy="1695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31" name="Google Shape;831;p28"/>
          <p:cNvSpPr/>
          <p:nvPr/>
        </p:nvSpPr>
        <p:spPr>
          <a:xfrm>
            <a:off x="5570218" y="1933575"/>
            <a:ext cx="1577340" cy="1695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32" name="Google Shape;832;p28"/>
          <p:cNvSpPr/>
          <p:nvPr/>
        </p:nvSpPr>
        <p:spPr>
          <a:xfrm>
            <a:off x="7357114" y="1933575"/>
            <a:ext cx="1577340" cy="1695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33" name="Google Shape;833;p28"/>
          <p:cNvSpPr/>
          <p:nvPr/>
        </p:nvSpPr>
        <p:spPr>
          <a:xfrm>
            <a:off x="209550" y="190500"/>
            <a:ext cx="87249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34" name="Google Shape;834;p28"/>
          <p:cNvSpPr/>
          <p:nvPr/>
        </p:nvSpPr>
        <p:spPr>
          <a:xfrm>
            <a:off x="219075" y="333375"/>
            <a:ext cx="870585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835" name="Google Shape;835;p28"/>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836" name="Google Shape;836;p28"/>
          <p:cNvSpPr/>
          <p:nvPr/>
        </p:nvSpPr>
        <p:spPr>
          <a:xfrm>
            <a:off x="7357114" y="1933575"/>
            <a:ext cx="2034540" cy="1524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009FE3"/>
              </a:buClr>
              <a:buSzPts val="900"/>
              <a:buFont typeface="Helvetica Neue"/>
              <a:buNone/>
            </a:pPr>
            <a:r>
              <a:rPr b="0" i="0" lang="en-US" sz="900" u="none" cap="none" strike="noStrike">
                <a:solidFill>
                  <a:srgbClr val="009FE3"/>
                </a:solidFill>
                <a:latin typeface="Helvetica Neue"/>
                <a:ea typeface="Helvetica Neue"/>
                <a:cs typeface="Helvetica Neue"/>
                <a:sym typeface="Helvetica Neue"/>
              </a:rPr>
              <a:t>Título de sección</a:t>
            </a:r>
            <a:endParaRPr b="0" i="0" sz="900" u="none" cap="none" strike="noStrike">
              <a:solidFill>
                <a:schemeClr val="dk1"/>
              </a:solidFill>
              <a:latin typeface="Helvetica Neue"/>
              <a:ea typeface="Helvetica Neue"/>
              <a:cs typeface="Helvetica Neue"/>
              <a:sym typeface="Helvetica Neue"/>
            </a:endParaRPr>
          </a:p>
        </p:txBody>
      </p:sp>
      <p:sp>
        <p:nvSpPr>
          <p:cNvPr id="837" name="Google Shape;837;p28"/>
          <p:cNvSpPr/>
          <p:nvPr/>
        </p:nvSpPr>
        <p:spPr>
          <a:xfrm>
            <a:off x="7357114" y="2257425"/>
            <a:ext cx="1577336" cy="13716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900" u="none" cap="none" strike="noStrike">
              <a:solidFill>
                <a:srgbClr val="7F7F7F"/>
              </a:solidFill>
              <a:latin typeface="Calibri"/>
              <a:ea typeface="Calibri"/>
              <a:cs typeface="Calibri"/>
              <a:sym typeface="Calibri"/>
            </a:endParaRPr>
          </a:p>
        </p:txBody>
      </p:sp>
      <p:sp>
        <p:nvSpPr>
          <p:cNvPr id="838" name="Google Shape;838;p28"/>
          <p:cNvSpPr/>
          <p:nvPr/>
        </p:nvSpPr>
        <p:spPr>
          <a:xfrm>
            <a:off x="5570218" y="1933575"/>
            <a:ext cx="2034540" cy="1524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009FE3"/>
              </a:buClr>
              <a:buSzPts val="900"/>
              <a:buFont typeface="Helvetica Neue"/>
              <a:buNone/>
            </a:pPr>
            <a:r>
              <a:rPr b="0" i="0" lang="en-US" sz="900" u="none" cap="none" strike="noStrike">
                <a:solidFill>
                  <a:srgbClr val="009FE3"/>
                </a:solidFill>
                <a:latin typeface="Helvetica Neue"/>
                <a:ea typeface="Helvetica Neue"/>
                <a:cs typeface="Helvetica Neue"/>
                <a:sym typeface="Helvetica Neue"/>
              </a:rPr>
              <a:t>Título de sección</a:t>
            </a:r>
            <a:endParaRPr b="0" i="0" sz="900" u="none" cap="none" strike="noStrike">
              <a:solidFill>
                <a:schemeClr val="dk1"/>
              </a:solidFill>
              <a:latin typeface="Helvetica Neue"/>
              <a:ea typeface="Helvetica Neue"/>
              <a:cs typeface="Helvetica Neue"/>
              <a:sym typeface="Helvetica Neue"/>
            </a:endParaRPr>
          </a:p>
        </p:txBody>
      </p:sp>
      <p:sp>
        <p:nvSpPr>
          <p:cNvPr id="839" name="Google Shape;839;p28"/>
          <p:cNvSpPr/>
          <p:nvPr/>
        </p:nvSpPr>
        <p:spPr>
          <a:xfrm>
            <a:off x="5570218" y="2257425"/>
            <a:ext cx="1577336" cy="13716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900" u="none" cap="none" strike="noStrike">
              <a:solidFill>
                <a:srgbClr val="7F7F7F"/>
              </a:solidFill>
              <a:latin typeface="Calibri"/>
              <a:ea typeface="Calibri"/>
              <a:cs typeface="Calibri"/>
              <a:sym typeface="Calibri"/>
            </a:endParaRPr>
          </a:p>
        </p:txBody>
      </p:sp>
      <p:sp>
        <p:nvSpPr>
          <p:cNvPr id="840" name="Google Shape;840;p28"/>
          <p:cNvSpPr/>
          <p:nvPr/>
        </p:nvSpPr>
        <p:spPr>
          <a:xfrm>
            <a:off x="3783332" y="1933575"/>
            <a:ext cx="2034540" cy="1524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009FE3"/>
              </a:buClr>
              <a:buSzPts val="900"/>
              <a:buFont typeface="Helvetica Neue"/>
              <a:buNone/>
            </a:pPr>
            <a:r>
              <a:rPr b="0" i="0" lang="en-US" sz="900" u="none" cap="none" strike="noStrike">
                <a:solidFill>
                  <a:srgbClr val="009FE3"/>
                </a:solidFill>
                <a:latin typeface="Helvetica Neue"/>
                <a:ea typeface="Helvetica Neue"/>
                <a:cs typeface="Helvetica Neue"/>
                <a:sym typeface="Helvetica Neue"/>
              </a:rPr>
              <a:t>Título de sección</a:t>
            </a:r>
            <a:endParaRPr b="0" i="0" sz="900" u="none" cap="none" strike="noStrike">
              <a:solidFill>
                <a:schemeClr val="dk1"/>
              </a:solidFill>
              <a:latin typeface="Helvetica Neue"/>
              <a:ea typeface="Helvetica Neue"/>
              <a:cs typeface="Helvetica Neue"/>
              <a:sym typeface="Helvetica Neue"/>
            </a:endParaRPr>
          </a:p>
        </p:txBody>
      </p:sp>
      <p:sp>
        <p:nvSpPr>
          <p:cNvPr id="841" name="Google Shape;841;p28"/>
          <p:cNvSpPr/>
          <p:nvPr/>
        </p:nvSpPr>
        <p:spPr>
          <a:xfrm>
            <a:off x="3783332" y="2257425"/>
            <a:ext cx="1577336" cy="13716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900" u="none" cap="none" strike="noStrike">
              <a:solidFill>
                <a:srgbClr val="7F7F7F"/>
              </a:solidFill>
              <a:latin typeface="Calibri"/>
              <a:ea typeface="Calibri"/>
              <a:cs typeface="Calibri"/>
              <a:sym typeface="Calibri"/>
            </a:endParaRPr>
          </a:p>
        </p:txBody>
      </p:sp>
      <p:sp>
        <p:nvSpPr>
          <p:cNvPr id="842" name="Google Shape;842;p28"/>
          <p:cNvSpPr/>
          <p:nvPr/>
        </p:nvSpPr>
        <p:spPr>
          <a:xfrm>
            <a:off x="1996441" y="1933575"/>
            <a:ext cx="2034540" cy="1524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009FE3"/>
              </a:buClr>
              <a:buSzPts val="900"/>
              <a:buFont typeface="Helvetica Neue"/>
              <a:buNone/>
            </a:pPr>
            <a:r>
              <a:rPr b="0" i="0" lang="en-US" sz="900" u="none" cap="none" strike="noStrike">
                <a:solidFill>
                  <a:srgbClr val="009FE3"/>
                </a:solidFill>
                <a:latin typeface="Helvetica Neue"/>
                <a:ea typeface="Helvetica Neue"/>
                <a:cs typeface="Helvetica Neue"/>
                <a:sym typeface="Helvetica Neue"/>
              </a:rPr>
              <a:t>Título de sección</a:t>
            </a:r>
            <a:endParaRPr b="0" i="0" sz="900" u="none" cap="none" strike="noStrike">
              <a:solidFill>
                <a:schemeClr val="dk1"/>
              </a:solidFill>
              <a:latin typeface="Helvetica Neue"/>
              <a:ea typeface="Helvetica Neue"/>
              <a:cs typeface="Helvetica Neue"/>
              <a:sym typeface="Helvetica Neue"/>
            </a:endParaRPr>
          </a:p>
        </p:txBody>
      </p:sp>
      <p:sp>
        <p:nvSpPr>
          <p:cNvPr id="843" name="Google Shape;843;p28"/>
          <p:cNvSpPr/>
          <p:nvPr/>
        </p:nvSpPr>
        <p:spPr>
          <a:xfrm>
            <a:off x="1996441" y="2257425"/>
            <a:ext cx="1577336" cy="13716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900" u="none" cap="none" strike="noStrike">
              <a:solidFill>
                <a:srgbClr val="7F7F7F"/>
              </a:solidFill>
              <a:latin typeface="Calibri"/>
              <a:ea typeface="Calibri"/>
              <a:cs typeface="Calibri"/>
              <a:sym typeface="Calibri"/>
            </a:endParaRPr>
          </a:p>
        </p:txBody>
      </p:sp>
      <p:sp>
        <p:nvSpPr>
          <p:cNvPr id="844" name="Google Shape;844;p28"/>
          <p:cNvSpPr/>
          <p:nvPr/>
        </p:nvSpPr>
        <p:spPr>
          <a:xfrm>
            <a:off x="209550" y="1933575"/>
            <a:ext cx="2034540" cy="1524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009FE3"/>
              </a:buClr>
              <a:buSzPts val="900"/>
              <a:buFont typeface="Helvetica Neue"/>
              <a:buNone/>
            </a:pPr>
            <a:r>
              <a:rPr b="0" i="0" lang="en-US" sz="900" u="none" cap="none" strike="noStrike">
                <a:solidFill>
                  <a:srgbClr val="009FE3"/>
                </a:solidFill>
                <a:latin typeface="Helvetica Neue"/>
                <a:ea typeface="Helvetica Neue"/>
                <a:cs typeface="Helvetica Neue"/>
                <a:sym typeface="Helvetica Neue"/>
              </a:rPr>
              <a:t>Título de sección</a:t>
            </a:r>
            <a:endParaRPr b="0" i="0" sz="900" u="none" cap="none" strike="noStrike">
              <a:solidFill>
                <a:schemeClr val="dk1"/>
              </a:solidFill>
              <a:latin typeface="Helvetica Neue"/>
              <a:ea typeface="Helvetica Neue"/>
              <a:cs typeface="Helvetica Neue"/>
              <a:sym typeface="Helvetica Neue"/>
            </a:endParaRPr>
          </a:p>
        </p:txBody>
      </p:sp>
      <p:sp>
        <p:nvSpPr>
          <p:cNvPr id="845" name="Google Shape;845;p28"/>
          <p:cNvSpPr/>
          <p:nvPr/>
        </p:nvSpPr>
        <p:spPr>
          <a:xfrm>
            <a:off x="209550" y="2257425"/>
            <a:ext cx="1577336" cy="13716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900" u="none" cap="none" strike="noStrike">
              <a:solidFill>
                <a:srgbClr val="7F7F7F"/>
              </a:solidFill>
              <a:latin typeface="Calibri"/>
              <a:ea typeface="Calibri"/>
              <a:cs typeface="Calibri"/>
              <a:sym typeface="Calibri"/>
            </a:endParaRPr>
          </a:p>
        </p:txBody>
      </p:sp>
      <p:sp>
        <p:nvSpPr>
          <p:cNvPr id="846" name="Google Shape;846;p28"/>
          <p:cNvSpPr/>
          <p:nvPr/>
        </p:nvSpPr>
        <p:spPr>
          <a:xfrm>
            <a:off x="219075" y="190500"/>
            <a:ext cx="916305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Epígrafe</a:t>
            </a:r>
            <a:endParaRPr b="0" i="0" sz="750" u="none" cap="none" strike="noStrike">
              <a:solidFill>
                <a:schemeClr val="dk1"/>
              </a:solidFill>
              <a:latin typeface="Calibri"/>
              <a:ea typeface="Calibri"/>
              <a:cs typeface="Calibri"/>
              <a:sym typeface="Calibri"/>
            </a:endParaRPr>
          </a:p>
        </p:txBody>
      </p:sp>
      <p:sp>
        <p:nvSpPr>
          <p:cNvPr id="847" name="Google Shape;847;p28"/>
          <p:cNvSpPr/>
          <p:nvPr/>
        </p:nvSpPr>
        <p:spPr>
          <a:xfrm>
            <a:off x="219075" y="333375"/>
            <a:ext cx="91630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Título de sección</a:t>
            </a:r>
            <a:endParaRPr b="0" i="0" sz="2250" u="none" cap="none" strike="noStrike">
              <a:solidFill>
                <a:schemeClr val="dk1"/>
              </a:solidFill>
              <a:latin typeface="Helvetica Neue"/>
              <a:ea typeface="Helvetica Neue"/>
              <a:cs typeface="Helvetica Neue"/>
              <a:sym typeface="Helvetica Neue"/>
            </a:endParaRPr>
          </a:p>
        </p:txBody>
      </p:sp>
      <p:sp>
        <p:nvSpPr>
          <p:cNvPr id="848" name="Google Shape;848;p28"/>
          <p:cNvSpPr/>
          <p:nvPr/>
        </p:nvSpPr>
        <p:spPr>
          <a:xfrm>
            <a:off x="219075" y="657225"/>
            <a:ext cx="91630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Subtítulo</a:t>
            </a:r>
            <a:endParaRPr b="0" i="0" sz="2250" u="none" cap="none" strike="noStrike">
              <a:solidFill>
                <a:srgbClr val="7F7F7F"/>
              </a:solidFill>
              <a:latin typeface="Helvetica Neue"/>
              <a:ea typeface="Helvetica Neue"/>
              <a:cs typeface="Helvetica Neue"/>
              <a:sym typeface="Helvetica Neue"/>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53" name="Shape 853"/>
        <p:cNvGrpSpPr/>
        <p:nvPr/>
      </p:nvGrpSpPr>
      <p:grpSpPr>
        <a:xfrm>
          <a:off x="0" y="0"/>
          <a:ext cx="0" cy="0"/>
          <a:chOff x="0" y="0"/>
          <a:chExt cx="0" cy="0"/>
        </a:xfrm>
      </p:grpSpPr>
      <p:sp>
        <p:nvSpPr>
          <p:cNvPr id="854" name="Google Shape;854;p29"/>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855" name="Google Shape;855;p29"/>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856" name="Google Shape;856;p29"/>
          <p:cNvSpPr/>
          <p:nvPr/>
        </p:nvSpPr>
        <p:spPr>
          <a:xfrm>
            <a:off x="209550" y="190500"/>
            <a:ext cx="9182100" cy="476250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“Cita o frase a página completa. Lorem</a:t>
            </a:r>
            <a:endParaRPr b="0" i="0" sz="2250" u="none" cap="none" strike="noStrike">
              <a:solidFill>
                <a:srgbClr val="7F7F7F"/>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ipsum dolor sit amet, consectetur</a:t>
            </a:r>
            <a:endParaRPr b="0" i="0" sz="2250" u="none" cap="none" strike="noStrike">
              <a:solidFill>
                <a:srgbClr val="7F7F7F"/>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adipiscing elit. </a:t>
            </a:r>
            <a:r>
              <a:rPr b="0" i="0" lang="en-US" sz="2250" u="none" cap="none" strike="noStrike">
                <a:solidFill>
                  <a:srgbClr val="009FE3"/>
                </a:solidFill>
                <a:latin typeface="Helvetica Neue"/>
                <a:ea typeface="Helvetica Neue"/>
                <a:cs typeface="Helvetica Neue"/>
                <a:sym typeface="Helvetica Neue"/>
              </a:rPr>
              <a:t>Lorem ipsum dolor sit</a:t>
            </a:r>
            <a:endParaRPr b="0" i="0" sz="2250" u="none" cap="none" strike="noStrike">
              <a:solidFill>
                <a:schemeClr val="dk1"/>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009FE3"/>
              </a:buClr>
              <a:buSzPts val="2250"/>
              <a:buFont typeface="Helvetica Neue"/>
              <a:buNone/>
            </a:pPr>
            <a:r>
              <a:rPr b="0" i="0" lang="en-US" sz="2250" u="none" cap="none" strike="noStrike">
                <a:solidFill>
                  <a:srgbClr val="009FE3"/>
                </a:solidFill>
                <a:latin typeface="Helvetica Neue"/>
                <a:ea typeface="Helvetica Neue"/>
                <a:cs typeface="Helvetica Neue"/>
                <a:sym typeface="Helvetica Neue"/>
              </a:rPr>
              <a:t>amet, consectetur adipiscing elit</a:t>
            </a:r>
            <a:r>
              <a:rPr b="0" i="0" lang="en-US" sz="2250" u="none" cap="none" strike="noStrike">
                <a:solidFill>
                  <a:srgbClr val="7F7F7F"/>
                </a:solidFill>
                <a:latin typeface="Helvetica Neue"/>
                <a:ea typeface="Helvetica Neue"/>
                <a:cs typeface="Helvetica Neue"/>
                <a:sym typeface="Helvetica Neue"/>
              </a:rPr>
              <a:t>.</a:t>
            </a:r>
            <a:r>
              <a:rPr b="0" i="0" lang="en-US" sz="2250" u="none" cap="none" strike="noStrike">
                <a:solidFill>
                  <a:srgbClr val="000000"/>
                </a:solidFill>
                <a:latin typeface="Helvetica Neue"/>
                <a:ea typeface="Helvetica Neue"/>
                <a:cs typeface="Helvetica Neue"/>
                <a:sym typeface="Helvetica Neue"/>
              </a:rPr>
              <a:t> </a:t>
            </a:r>
            <a:endParaRPr b="0" i="0" sz="2250" u="none" cap="none" strike="noStrike">
              <a:solidFill>
                <a:schemeClr val="dk1"/>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Lorem ipsum dolor sit amet,</a:t>
            </a:r>
            <a:endParaRPr b="0" i="0" sz="2250" u="none" cap="none" strike="noStrike">
              <a:solidFill>
                <a:srgbClr val="7F7F7F"/>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consectetur adipiscing elit, sed do</a:t>
            </a:r>
            <a:endParaRPr b="0" i="0" sz="2250" u="none" cap="none" strike="noStrike">
              <a:solidFill>
                <a:srgbClr val="7F7F7F"/>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eiusmod </a:t>
            </a:r>
            <a:r>
              <a:rPr b="0" i="0" lang="en-US" sz="2250" u="none" cap="none" strike="noStrike">
                <a:solidFill>
                  <a:srgbClr val="009FE3"/>
                </a:solidFill>
                <a:latin typeface="Helvetica Neue"/>
                <a:ea typeface="Helvetica Neue"/>
                <a:cs typeface="Helvetica Neue"/>
                <a:sym typeface="Helvetica Neue"/>
              </a:rPr>
              <a:t>tempor incididunt </a:t>
            </a:r>
            <a:r>
              <a:rPr b="0" i="0" lang="en-US" sz="2250" u="none" cap="none" strike="noStrike">
                <a:solidFill>
                  <a:srgbClr val="7F7F7F"/>
                </a:solidFill>
                <a:latin typeface="Helvetica Neue"/>
                <a:ea typeface="Helvetica Neue"/>
                <a:cs typeface="Helvetica Neue"/>
                <a:sym typeface="Helvetica Neue"/>
              </a:rPr>
              <a:t>ut labore et</a:t>
            </a:r>
            <a:endParaRPr b="0" i="0" sz="2250" u="none" cap="none" strike="noStrike">
              <a:solidFill>
                <a:srgbClr val="7F7F7F"/>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dolore magna aliqua. Ut enim ad minim</a:t>
            </a:r>
            <a:endParaRPr b="0" i="0" sz="2250" u="none" cap="none" strike="noStrike">
              <a:solidFill>
                <a:srgbClr val="7F7F7F"/>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veniam, quis nostrud exercitation</a:t>
            </a:r>
            <a:endParaRPr b="0" i="0" sz="2250" u="none" cap="none" strike="noStrike">
              <a:solidFill>
                <a:srgbClr val="7F7F7F"/>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ullamco laboris nisi ut aliquip ex ea</a:t>
            </a:r>
            <a:endParaRPr b="0" i="0" sz="2250" u="none" cap="none" strike="noStrike">
              <a:solidFill>
                <a:srgbClr val="7F7F7F"/>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commodo consequat.”</a:t>
            </a:r>
            <a:endParaRPr b="0" i="0" sz="2250" u="none" cap="none" strike="noStrike">
              <a:solidFill>
                <a:srgbClr val="7F7F7F"/>
              </a:solidFill>
              <a:latin typeface="Helvetica Neue"/>
              <a:ea typeface="Helvetica Neue"/>
              <a:cs typeface="Helvetica Neue"/>
              <a:sym typeface="Helvetica Neue"/>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8" name="Shape 48"/>
        <p:cNvGrpSpPr/>
        <p:nvPr/>
      </p:nvGrpSpPr>
      <p:grpSpPr>
        <a:xfrm>
          <a:off x="0" y="0"/>
          <a:ext cx="0" cy="0"/>
          <a:chOff x="0" y="0"/>
          <a:chExt cx="0" cy="0"/>
        </a:xfrm>
      </p:grpSpPr>
      <p:sp>
        <p:nvSpPr>
          <p:cNvPr id="49" name="Google Shape;49;p3"/>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 name="Google Shape;50;p3"/>
          <p:cNvSpPr/>
          <p:nvPr/>
        </p:nvSpPr>
        <p:spPr>
          <a:xfrm>
            <a:off x="209550" y="190500"/>
            <a:ext cx="8724900" cy="514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51" name="Google Shape;51;p3"/>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52" name="Google Shape;52;p3"/>
          <p:cNvSpPr/>
          <p:nvPr/>
        </p:nvSpPr>
        <p:spPr>
          <a:xfrm>
            <a:off x="209550" y="190500"/>
            <a:ext cx="981075" cy="51435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7F7F7F"/>
              </a:buClr>
              <a:buSzPts val="3750"/>
              <a:buFont typeface="Helvetica Neue"/>
              <a:buNone/>
            </a:pPr>
            <a:r>
              <a:rPr b="0" i="0" lang="en-US" sz="3750" u="none" cap="none" strike="noStrike">
                <a:solidFill>
                  <a:srgbClr val="7F7F7F"/>
                </a:solidFill>
                <a:latin typeface="Helvetica Neue"/>
                <a:ea typeface="Helvetica Neue"/>
                <a:cs typeface="Helvetica Neue"/>
                <a:sym typeface="Helvetica Neue"/>
              </a:rPr>
              <a:t>01</a:t>
            </a:r>
            <a:endParaRPr b="0" i="0" sz="3750" u="none" cap="none" strike="noStrike">
              <a:solidFill>
                <a:srgbClr val="7F7F7F"/>
              </a:solidFill>
              <a:latin typeface="Helvetica Neue"/>
              <a:ea typeface="Helvetica Neue"/>
              <a:cs typeface="Helvetica Neue"/>
              <a:sym typeface="Helvetica Neue"/>
            </a:endParaRPr>
          </a:p>
        </p:txBody>
      </p:sp>
      <p:sp>
        <p:nvSpPr>
          <p:cNvPr id="53" name="Google Shape;53;p3"/>
          <p:cNvSpPr/>
          <p:nvPr/>
        </p:nvSpPr>
        <p:spPr>
          <a:xfrm>
            <a:off x="828675" y="190500"/>
            <a:ext cx="8562975" cy="51435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000000"/>
              </a:buClr>
              <a:buSzPts val="3750"/>
              <a:buFont typeface="Helvetica Neue"/>
              <a:buNone/>
            </a:pPr>
            <a:r>
              <a:rPr b="0" i="0" lang="en-US" sz="3750" u="none" cap="none" strike="noStrike">
                <a:solidFill>
                  <a:srgbClr val="000000"/>
                </a:solidFill>
                <a:latin typeface="Helvetica Neue"/>
                <a:ea typeface="Helvetica Neue"/>
                <a:cs typeface="Helvetica Neue"/>
                <a:sym typeface="Helvetica Neue"/>
              </a:rPr>
              <a:t>Título </a:t>
            </a:r>
            <a:r>
              <a:rPr b="0" i="0" lang="en-US" sz="3750" u="none" cap="none" strike="noStrike">
                <a:solidFill>
                  <a:srgbClr val="009FE3"/>
                </a:solidFill>
                <a:latin typeface="Helvetica Neue"/>
                <a:ea typeface="Helvetica Neue"/>
                <a:cs typeface="Helvetica Neue"/>
                <a:sym typeface="Helvetica Neue"/>
              </a:rPr>
              <a:t>de sección</a:t>
            </a:r>
            <a:endParaRPr b="0" i="0" sz="375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FE3"/>
        </a:solidFill>
      </p:bgPr>
    </p:bg>
    <p:spTree>
      <p:nvGrpSpPr>
        <p:cNvPr id="861" name="Shape 861"/>
        <p:cNvGrpSpPr/>
        <p:nvPr/>
      </p:nvGrpSpPr>
      <p:grpSpPr>
        <a:xfrm>
          <a:off x="0" y="0"/>
          <a:ext cx="0" cy="0"/>
          <a:chOff x="0" y="0"/>
          <a:chExt cx="0" cy="0"/>
        </a:xfrm>
      </p:grpSpPr>
      <p:sp>
        <p:nvSpPr>
          <p:cNvPr id="862" name="Google Shape;862;p30"/>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863" name="Google Shape;863;p30"/>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864" name="Google Shape;864;p30"/>
          <p:cNvSpPr/>
          <p:nvPr/>
        </p:nvSpPr>
        <p:spPr>
          <a:xfrm>
            <a:off x="209550" y="190500"/>
            <a:ext cx="9182100" cy="476250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“Cita o frase a página completa. Lorem</a:t>
            </a:r>
            <a:endParaRPr b="0" i="0" sz="2250" u="none" cap="none" strike="noStrike">
              <a:solidFill>
                <a:schemeClr val="dk1"/>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ipsum dolor sit amet, consectetur</a:t>
            </a:r>
            <a:endParaRPr b="0" i="0" sz="2250" u="none" cap="none" strike="noStrike">
              <a:solidFill>
                <a:schemeClr val="dk1"/>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adipiscing elit. </a:t>
            </a:r>
            <a:r>
              <a:rPr b="0" i="0" lang="en-US" sz="2250" u="none" cap="none" strike="noStrike">
                <a:solidFill>
                  <a:srgbClr val="FFFFFF"/>
                </a:solidFill>
                <a:latin typeface="Helvetica Neue"/>
                <a:ea typeface="Helvetica Neue"/>
                <a:cs typeface="Helvetica Neue"/>
                <a:sym typeface="Helvetica Neue"/>
              </a:rPr>
              <a:t>Lorem ipsum dolor sit</a:t>
            </a:r>
            <a:endParaRPr b="0" i="0" sz="2250" u="none" cap="none" strike="noStrike">
              <a:solidFill>
                <a:schemeClr val="dk1"/>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FFFFFF"/>
              </a:buClr>
              <a:buSzPts val="2250"/>
              <a:buFont typeface="Helvetica Neue"/>
              <a:buNone/>
            </a:pPr>
            <a:r>
              <a:rPr b="0" i="0" lang="en-US" sz="2250" u="none" cap="none" strike="noStrike">
                <a:solidFill>
                  <a:srgbClr val="FFFFFF"/>
                </a:solidFill>
                <a:latin typeface="Helvetica Neue"/>
                <a:ea typeface="Helvetica Neue"/>
                <a:cs typeface="Helvetica Neue"/>
                <a:sym typeface="Helvetica Neue"/>
              </a:rPr>
              <a:t>amet, consectetur adipiscing elit</a:t>
            </a:r>
            <a:r>
              <a:rPr b="0" i="0" lang="en-US" sz="2250" u="none" cap="none" strike="noStrike">
                <a:solidFill>
                  <a:srgbClr val="000000"/>
                </a:solidFill>
                <a:latin typeface="Helvetica Neue"/>
                <a:ea typeface="Helvetica Neue"/>
                <a:cs typeface="Helvetica Neue"/>
                <a:sym typeface="Helvetica Neue"/>
              </a:rPr>
              <a:t>. </a:t>
            </a:r>
            <a:endParaRPr b="0" i="0" sz="2250" u="none" cap="none" strike="noStrike">
              <a:solidFill>
                <a:schemeClr val="dk1"/>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Lorem ipsum dolor sit amet,</a:t>
            </a:r>
            <a:endParaRPr b="0" i="0" sz="2250" u="none" cap="none" strike="noStrike">
              <a:solidFill>
                <a:schemeClr val="dk1"/>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consectetur adipiscing elit, sed do</a:t>
            </a:r>
            <a:endParaRPr b="0" i="0" sz="2250" u="none" cap="none" strike="noStrike">
              <a:solidFill>
                <a:schemeClr val="dk1"/>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eiusmod </a:t>
            </a:r>
            <a:r>
              <a:rPr b="0" i="0" lang="en-US" sz="2250" u="none" cap="none" strike="noStrike">
                <a:solidFill>
                  <a:srgbClr val="FFFFFF"/>
                </a:solidFill>
                <a:latin typeface="Helvetica Neue"/>
                <a:ea typeface="Helvetica Neue"/>
                <a:cs typeface="Helvetica Neue"/>
                <a:sym typeface="Helvetica Neue"/>
              </a:rPr>
              <a:t>tempor incididunt</a:t>
            </a:r>
            <a:r>
              <a:rPr b="0" i="0" lang="en-US" sz="2250" u="none" cap="none" strike="noStrike">
                <a:solidFill>
                  <a:srgbClr val="000000"/>
                </a:solidFill>
                <a:latin typeface="Helvetica Neue"/>
                <a:ea typeface="Helvetica Neue"/>
                <a:cs typeface="Helvetica Neue"/>
                <a:sym typeface="Helvetica Neue"/>
              </a:rPr>
              <a:t> ut labore et</a:t>
            </a:r>
            <a:endParaRPr b="0" i="0" sz="2250" u="none" cap="none" strike="noStrike">
              <a:solidFill>
                <a:schemeClr val="dk1"/>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dolore magna aliqua. Ut enim ad minim</a:t>
            </a:r>
            <a:endParaRPr b="0" i="0" sz="2250" u="none" cap="none" strike="noStrike">
              <a:solidFill>
                <a:schemeClr val="dk1"/>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veniam, quis nostrud exercitation</a:t>
            </a:r>
            <a:endParaRPr b="0" i="0" sz="2250" u="none" cap="none" strike="noStrike">
              <a:solidFill>
                <a:schemeClr val="dk1"/>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ullamco laboris nisi ut aliquip ex ea</a:t>
            </a:r>
            <a:endParaRPr b="0" i="0" sz="2250" u="none" cap="none" strike="noStrike">
              <a:solidFill>
                <a:schemeClr val="dk1"/>
              </a:solidFill>
              <a:latin typeface="Helvetica Neue"/>
              <a:ea typeface="Helvetica Neue"/>
              <a:cs typeface="Helvetica Neue"/>
              <a:sym typeface="Helvetica Neue"/>
            </a:endParaRPr>
          </a:p>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commodo consequat.”</a:t>
            </a:r>
            <a:endParaRPr b="0" i="0" sz="225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69" name="Shape 869"/>
        <p:cNvGrpSpPr/>
        <p:nvPr/>
      </p:nvGrpSpPr>
      <p:grpSpPr>
        <a:xfrm>
          <a:off x="0" y="0"/>
          <a:ext cx="0" cy="0"/>
          <a:chOff x="0" y="0"/>
          <a:chExt cx="0" cy="0"/>
        </a:xfrm>
      </p:grpSpPr>
      <p:sp>
        <p:nvSpPr>
          <p:cNvPr id="870" name="Google Shape;870;p31"/>
          <p:cNvSpPr/>
          <p:nvPr/>
        </p:nvSpPr>
        <p:spPr>
          <a:xfrm>
            <a:off x="209551" y="188291"/>
            <a:ext cx="2573455" cy="47625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71" name="Google Shape;871;p31"/>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72" name="Google Shape;872;p31"/>
          <p:cNvSpPr/>
          <p:nvPr/>
        </p:nvSpPr>
        <p:spPr>
          <a:xfrm>
            <a:off x="209550" y="190500"/>
            <a:ext cx="2590800" cy="4762500"/>
          </a:xfrm>
          <a:prstGeom prst="roundRect">
            <a:avLst>
              <a:gd fmla="val 5294"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73" name="Google Shape;873;p31"/>
          <p:cNvSpPr/>
          <p:nvPr/>
        </p:nvSpPr>
        <p:spPr>
          <a:xfrm>
            <a:off x="2914650" y="190500"/>
            <a:ext cx="6019800" cy="4762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74" name="Google Shape;874;p31"/>
          <p:cNvSpPr/>
          <p:nvPr/>
        </p:nvSpPr>
        <p:spPr>
          <a:xfrm>
            <a:off x="3009900" y="4610100"/>
            <a:ext cx="5924550" cy="342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875" name="Google Shape;875;p31"/>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876" name="Google Shape;876;p31"/>
          <p:cNvSpPr/>
          <p:nvPr/>
        </p:nvSpPr>
        <p:spPr>
          <a:xfrm>
            <a:off x="3009900" y="190500"/>
            <a:ext cx="5792906" cy="194310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Lorem ipsum dolor sit amet, consectetur adipiscing elit, sed do eiusmod </a:t>
            </a:r>
            <a:r>
              <a:rPr b="0" i="0" lang="en-US" sz="2250" u="none" cap="none" strike="noStrike">
                <a:solidFill>
                  <a:srgbClr val="009FE3"/>
                </a:solidFill>
                <a:latin typeface="Helvetica Neue"/>
                <a:ea typeface="Helvetica Neue"/>
                <a:cs typeface="Helvetica Neue"/>
                <a:sym typeface="Helvetica Neue"/>
              </a:rPr>
              <a:t>tempor incididunt </a:t>
            </a:r>
            <a:r>
              <a:rPr b="0" i="0" lang="en-US" sz="2250" u="none" cap="none" strike="noStrike">
                <a:solidFill>
                  <a:srgbClr val="7F7F7F"/>
                </a:solidFill>
                <a:latin typeface="Helvetica Neue"/>
                <a:ea typeface="Helvetica Neue"/>
                <a:cs typeface="Helvetica Neue"/>
                <a:sym typeface="Helvetica Neue"/>
              </a:rPr>
              <a:t>ut labore et dolore magna aliqua. Ut enim ad minim veniam, quis nostrud exercitation ullamco laboris nisi ut aliquip ex ea commodo consequat.</a:t>
            </a:r>
            <a:endParaRPr b="0" i="0" sz="2250" u="none" cap="none" strike="noStrike">
              <a:solidFill>
                <a:srgbClr val="7F7F7F"/>
              </a:solidFill>
              <a:latin typeface="Helvetica Neue"/>
              <a:ea typeface="Helvetica Neue"/>
              <a:cs typeface="Helvetica Neue"/>
              <a:sym typeface="Helvetica Neue"/>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81" name="Shape 881"/>
        <p:cNvGrpSpPr/>
        <p:nvPr/>
      </p:nvGrpSpPr>
      <p:grpSpPr>
        <a:xfrm>
          <a:off x="0" y="0"/>
          <a:ext cx="0" cy="0"/>
          <a:chOff x="0" y="0"/>
          <a:chExt cx="0" cy="0"/>
        </a:xfrm>
      </p:grpSpPr>
      <p:sp>
        <p:nvSpPr>
          <p:cNvPr id="882" name="Google Shape;882;p32"/>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83" name="Google Shape;883;p32"/>
          <p:cNvSpPr/>
          <p:nvPr/>
        </p:nvSpPr>
        <p:spPr>
          <a:xfrm>
            <a:off x="209550" y="4610100"/>
            <a:ext cx="8724900" cy="342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884" name="Google Shape;884;p32"/>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885" name="Google Shape;885;p32"/>
          <p:cNvSpPr/>
          <p:nvPr/>
        </p:nvSpPr>
        <p:spPr>
          <a:xfrm>
            <a:off x="209550" y="190500"/>
            <a:ext cx="9182100" cy="205740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000000"/>
              </a:buClr>
              <a:buSzPts val="3750"/>
              <a:buFont typeface="Helvetica Neue"/>
              <a:buNone/>
            </a:pPr>
            <a:r>
              <a:rPr b="0" i="0" lang="en-US" sz="3750" u="none" cap="none" strike="noStrike">
                <a:solidFill>
                  <a:srgbClr val="000000"/>
                </a:solidFill>
                <a:latin typeface="Helvetica Neue"/>
                <a:ea typeface="Helvetica Neue"/>
                <a:cs typeface="Helvetica Neue"/>
                <a:sym typeface="Helvetica Neue"/>
              </a:rPr>
              <a:t>“Cita o frase a página completa. Lorem ipsum dolor sit amet, </a:t>
            </a:r>
            <a:r>
              <a:rPr b="0" i="0" lang="en-US" sz="3750" u="none" cap="none" strike="noStrike">
                <a:solidFill>
                  <a:srgbClr val="009FE3"/>
                </a:solidFill>
                <a:latin typeface="Helvetica Neue"/>
                <a:ea typeface="Helvetica Neue"/>
                <a:cs typeface="Helvetica Neue"/>
                <a:sym typeface="Helvetica Neue"/>
              </a:rPr>
              <a:t>consectetur adipiscing elit</a:t>
            </a:r>
            <a:r>
              <a:rPr b="0" i="0" lang="en-US" sz="3750" u="none" cap="none" strike="noStrike">
                <a:solidFill>
                  <a:srgbClr val="000000"/>
                </a:solidFill>
                <a:latin typeface="Helvetica Neue"/>
                <a:ea typeface="Helvetica Neue"/>
                <a:cs typeface="Helvetica Neue"/>
                <a:sym typeface="Helvetica Neue"/>
              </a:rPr>
              <a:t>. Lorem ipsum dolor sit amet, consectetur adipiscing elit.”</a:t>
            </a:r>
            <a:endParaRPr b="0" i="0" sz="3750" u="none" cap="none" strike="noStrike">
              <a:solidFill>
                <a:schemeClr val="dk1"/>
              </a:solidFill>
              <a:latin typeface="Helvetica Neue"/>
              <a:ea typeface="Helvetica Neue"/>
              <a:cs typeface="Helvetica Neue"/>
              <a:sym typeface="Helvetica Neue"/>
            </a:endParaRPr>
          </a:p>
        </p:txBody>
      </p:sp>
      <p:sp>
        <p:nvSpPr>
          <p:cNvPr id="886" name="Google Shape;886;p32"/>
          <p:cNvSpPr/>
          <p:nvPr/>
        </p:nvSpPr>
        <p:spPr>
          <a:xfrm>
            <a:off x="209550" y="4610100"/>
            <a:ext cx="719137"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0000"/>
              </a:buClr>
              <a:buSzPts val="750"/>
              <a:buFont typeface="Helvetica Neue"/>
              <a:buNone/>
            </a:pPr>
            <a:r>
              <a:rPr b="0" i="0" lang="en-US" sz="750" u="none" cap="none" strike="noStrike">
                <a:solidFill>
                  <a:srgbClr val="000000"/>
                </a:solidFill>
                <a:latin typeface="Helvetica Neue"/>
                <a:ea typeface="Helvetica Neue"/>
                <a:cs typeface="Helvetica Neue"/>
                <a:sym typeface="Helvetica Neue"/>
              </a:rPr>
              <a:t>Name</a:t>
            </a:r>
            <a:endParaRPr b="0" i="0" sz="750" u="none" cap="none" strike="noStrike">
              <a:solidFill>
                <a:schemeClr val="dk1"/>
              </a:solidFill>
              <a:latin typeface="Calibri"/>
              <a:ea typeface="Calibri"/>
              <a:cs typeface="Calibri"/>
              <a:sym typeface="Calibri"/>
            </a:endParaRPr>
          </a:p>
        </p:txBody>
      </p:sp>
      <p:sp>
        <p:nvSpPr>
          <p:cNvPr id="887" name="Google Shape;887;p32"/>
          <p:cNvSpPr/>
          <p:nvPr/>
        </p:nvSpPr>
        <p:spPr>
          <a:xfrm>
            <a:off x="209550" y="4724400"/>
            <a:ext cx="647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0000"/>
              </a:buClr>
              <a:buSzPts val="750"/>
              <a:buFont typeface="Helvetica Neue"/>
              <a:buNone/>
            </a:pPr>
            <a:r>
              <a:rPr b="0" i="0" lang="en-US" sz="750" u="none" cap="none" strike="noStrike">
                <a:solidFill>
                  <a:srgbClr val="000000"/>
                </a:solidFill>
                <a:latin typeface="Helvetica Neue"/>
                <a:ea typeface="Helvetica Neue"/>
                <a:cs typeface="Helvetica Neue"/>
                <a:sym typeface="Helvetica Neue"/>
              </a:rPr>
              <a:t>Title</a:t>
            </a:r>
            <a:endParaRPr b="0" i="0" sz="750" u="none" cap="none" strike="noStrike">
              <a:solidFill>
                <a:schemeClr val="dk1"/>
              </a:solidFill>
              <a:latin typeface="Calibri"/>
              <a:ea typeface="Calibri"/>
              <a:cs typeface="Calibri"/>
              <a:sym typeface="Calibri"/>
            </a:endParaRPr>
          </a:p>
        </p:txBody>
      </p:sp>
      <p:sp>
        <p:nvSpPr>
          <p:cNvPr id="888" name="Google Shape;888;p32"/>
          <p:cNvSpPr/>
          <p:nvPr/>
        </p:nvSpPr>
        <p:spPr>
          <a:xfrm>
            <a:off x="209550" y="4838700"/>
            <a:ext cx="881063"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0000"/>
              </a:buClr>
              <a:buSzPts val="750"/>
              <a:buFont typeface="Helvetica Neue"/>
              <a:buNone/>
            </a:pPr>
            <a:r>
              <a:rPr b="0" i="0" lang="en-US" sz="750" u="none" cap="none" strike="noStrike">
                <a:solidFill>
                  <a:srgbClr val="000000"/>
                </a:solidFill>
                <a:latin typeface="Helvetica Neue"/>
                <a:ea typeface="Helvetica Neue"/>
                <a:cs typeface="Helvetica Neue"/>
                <a:sym typeface="Helvetica Neue"/>
              </a:rPr>
              <a:t>Company</a:t>
            </a:r>
            <a:endParaRPr b="0" i="0" sz="750" u="none" cap="none" strike="noStrike">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FE3"/>
        </a:solidFill>
      </p:bgPr>
    </p:bg>
    <p:spTree>
      <p:nvGrpSpPr>
        <p:cNvPr id="893" name="Shape 893"/>
        <p:cNvGrpSpPr/>
        <p:nvPr/>
      </p:nvGrpSpPr>
      <p:grpSpPr>
        <a:xfrm>
          <a:off x="0" y="0"/>
          <a:ext cx="0" cy="0"/>
          <a:chOff x="0" y="0"/>
          <a:chExt cx="0" cy="0"/>
        </a:xfrm>
      </p:grpSpPr>
      <p:sp>
        <p:nvSpPr>
          <p:cNvPr id="894" name="Google Shape;894;p33"/>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95" name="Google Shape;895;p33"/>
          <p:cNvSpPr/>
          <p:nvPr/>
        </p:nvSpPr>
        <p:spPr>
          <a:xfrm>
            <a:off x="209550" y="4610100"/>
            <a:ext cx="8724900" cy="342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896" name="Google Shape;896;p33"/>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897" name="Google Shape;897;p33"/>
          <p:cNvSpPr/>
          <p:nvPr/>
        </p:nvSpPr>
        <p:spPr>
          <a:xfrm>
            <a:off x="209550" y="190500"/>
            <a:ext cx="9182100" cy="205740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000000"/>
              </a:buClr>
              <a:buSzPts val="3750"/>
              <a:buFont typeface="Helvetica Neue"/>
              <a:buNone/>
            </a:pPr>
            <a:r>
              <a:rPr b="0" i="0" lang="en-US" sz="3750" u="none" cap="none" strike="noStrike">
                <a:solidFill>
                  <a:srgbClr val="000000"/>
                </a:solidFill>
                <a:latin typeface="Helvetica Neue"/>
                <a:ea typeface="Helvetica Neue"/>
                <a:cs typeface="Helvetica Neue"/>
                <a:sym typeface="Helvetica Neue"/>
              </a:rPr>
              <a:t>“Cita o frase a página completa. Lorem ipsum dolor sit amet,</a:t>
            </a:r>
            <a:r>
              <a:rPr b="0" i="0" lang="en-US" sz="3750" u="none" cap="none" strike="noStrike">
                <a:solidFill>
                  <a:srgbClr val="FFFFFF"/>
                </a:solidFill>
                <a:latin typeface="Helvetica Neue"/>
                <a:ea typeface="Helvetica Neue"/>
                <a:cs typeface="Helvetica Neue"/>
                <a:sym typeface="Helvetica Neue"/>
              </a:rPr>
              <a:t> consectetur adipiscing elit</a:t>
            </a:r>
            <a:r>
              <a:rPr b="0" i="0" lang="en-US" sz="3750" u="none" cap="none" strike="noStrike">
                <a:solidFill>
                  <a:srgbClr val="000000"/>
                </a:solidFill>
                <a:latin typeface="Helvetica Neue"/>
                <a:ea typeface="Helvetica Neue"/>
                <a:cs typeface="Helvetica Neue"/>
                <a:sym typeface="Helvetica Neue"/>
              </a:rPr>
              <a:t>. Lorem ipsum dolor sit amet, consectetur adipiscing elit.”</a:t>
            </a:r>
            <a:endParaRPr b="0" i="0" sz="3750" u="none" cap="none" strike="noStrike">
              <a:solidFill>
                <a:schemeClr val="dk1"/>
              </a:solidFill>
              <a:latin typeface="Helvetica Neue"/>
              <a:ea typeface="Helvetica Neue"/>
              <a:cs typeface="Helvetica Neue"/>
              <a:sym typeface="Helvetica Neue"/>
            </a:endParaRPr>
          </a:p>
        </p:txBody>
      </p:sp>
      <p:sp>
        <p:nvSpPr>
          <p:cNvPr id="898" name="Google Shape;898;p33"/>
          <p:cNvSpPr/>
          <p:nvPr/>
        </p:nvSpPr>
        <p:spPr>
          <a:xfrm>
            <a:off x="209550" y="4610100"/>
            <a:ext cx="719137"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0000"/>
              </a:buClr>
              <a:buSzPts val="750"/>
              <a:buFont typeface="Helvetica Neue"/>
              <a:buNone/>
            </a:pPr>
            <a:r>
              <a:rPr b="0" i="0" lang="en-US" sz="750" u="none" cap="none" strike="noStrike">
                <a:solidFill>
                  <a:srgbClr val="000000"/>
                </a:solidFill>
                <a:latin typeface="Helvetica Neue"/>
                <a:ea typeface="Helvetica Neue"/>
                <a:cs typeface="Helvetica Neue"/>
                <a:sym typeface="Helvetica Neue"/>
              </a:rPr>
              <a:t>Name</a:t>
            </a:r>
            <a:endParaRPr b="0" i="0" sz="750" u="none" cap="none" strike="noStrike">
              <a:solidFill>
                <a:schemeClr val="dk1"/>
              </a:solidFill>
              <a:latin typeface="Calibri"/>
              <a:ea typeface="Calibri"/>
              <a:cs typeface="Calibri"/>
              <a:sym typeface="Calibri"/>
            </a:endParaRPr>
          </a:p>
        </p:txBody>
      </p:sp>
      <p:sp>
        <p:nvSpPr>
          <p:cNvPr id="899" name="Google Shape;899;p33"/>
          <p:cNvSpPr/>
          <p:nvPr/>
        </p:nvSpPr>
        <p:spPr>
          <a:xfrm>
            <a:off x="209550" y="4724400"/>
            <a:ext cx="6477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0000"/>
              </a:buClr>
              <a:buSzPts val="750"/>
              <a:buFont typeface="Helvetica Neue"/>
              <a:buNone/>
            </a:pPr>
            <a:r>
              <a:rPr b="0" i="0" lang="en-US" sz="750" u="none" cap="none" strike="noStrike">
                <a:solidFill>
                  <a:srgbClr val="000000"/>
                </a:solidFill>
                <a:latin typeface="Helvetica Neue"/>
                <a:ea typeface="Helvetica Neue"/>
                <a:cs typeface="Helvetica Neue"/>
                <a:sym typeface="Helvetica Neue"/>
              </a:rPr>
              <a:t>Title</a:t>
            </a:r>
            <a:endParaRPr b="0" i="0" sz="750" u="none" cap="none" strike="noStrike">
              <a:solidFill>
                <a:schemeClr val="dk1"/>
              </a:solidFill>
              <a:latin typeface="Calibri"/>
              <a:ea typeface="Calibri"/>
              <a:cs typeface="Calibri"/>
              <a:sym typeface="Calibri"/>
            </a:endParaRPr>
          </a:p>
        </p:txBody>
      </p:sp>
      <p:sp>
        <p:nvSpPr>
          <p:cNvPr id="900" name="Google Shape;900;p33"/>
          <p:cNvSpPr/>
          <p:nvPr/>
        </p:nvSpPr>
        <p:spPr>
          <a:xfrm>
            <a:off x="209550" y="4838700"/>
            <a:ext cx="881063"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0000"/>
              </a:buClr>
              <a:buSzPts val="750"/>
              <a:buFont typeface="Helvetica Neue"/>
              <a:buNone/>
            </a:pPr>
            <a:r>
              <a:rPr b="0" i="0" lang="en-US" sz="750" u="none" cap="none" strike="noStrike">
                <a:solidFill>
                  <a:srgbClr val="000000"/>
                </a:solidFill>
                <a:latin typeface="Helvetica Neue"/>
                <a:ea typeface="Helvetica Neue"/>
                <a:cs typeface="Helvetica Neue"/>
                <a:sym typeface="Helvetica Neue"/>
              </a:rPr>
              <a:t>Company</a:t>
            </a:r>
            <a:endParaRPr b="0" i="0" sz="750" u="none" cap="none" strike="noStrike">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05" name="Shape 905"/>
        <p:cNvGrpSpPr/>
        <p:nvPr/>
      </p:nvGrpSpPr>
      <p:grpSpPr>
        <a:xfrm>
          <a:off x="0" y="0"/>
          <a:ext cx="0" cy="0"/>
          <a:chOff x="0" y="0"/>
          <a:chExt cx="0" cy="0"/>
        </a:xfrm>
      </p:grpSpPr>
      <p:sp>
        <p:nvSpPr>
          <p:cNvPr id="906" name="Google Shape;906;p34"/>
          <p:cNvSpPr/>
          <p:nvPr/>
        </p:nvSpPr>
        <p:spPr>
          <a:xfrm>
            <a:off x="0" y="0"/>
            <a:ext cx="9144000" cy="46386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07" name="Google Shape;907;p34"/>
          <p:cNvSpPr/>
          <p:nvPr/>
        </p:nvSpPr>
        <p:spPr>
          <a:xfrm>
            <a:off x="209550" y="190500"/>
            <a:ext cx="3857625" cy="42576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08" name="Google Shape;908;p34"/>
          <p:cNvSpPr/>
          <p:nvPr/>
        </p:nvSpPr>
        <p:spPr>
          <a:xfrm>
            <a:off x="4181475" y="190500"/>
            <a:ext cx="4752975" cy="4257675"/>
          </a:xfrm>
          <a:prstGeom prst="roundRect">
            <a:avLst>
              <a:gd fmla="val 3221"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09" name="Google Shape;909;p34"/>
          <p:cNvSpPr/>
          <p:nvPr/>
        </p:nvSpPr>
        <p:spPr>
          <a:xfrm>
            <a:off x="209550" y="4081463"/>
            <a:ext cx="3857625" cy="7762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910" name="Google Shape;910;p34"/>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pic>
        <p:nvPicPr>
          <p:cNvPr descr="preencoded.png" id="911" name="Google Shape;911;p34"/>
          <p:cNvPicPr preferRelativeResize="0"/>
          <p:nvPr/>
        </p:nvPicPr>
        <p:blipFill rotWithShape="1">
          <a:blip r:embed="rId4">
            <a:alphaModFix/>
          </a:blip>
          <a:srcRect b="0" l="0" r="0" t="0"/>
          <a:stretch/>
        </p:blipFill>
        <p:spPr>
          <a:xfrm>
            <a:off x="4181475" y="190500"/>
            <a:ext cx="4752975" cy="4257675"/>
          </a:xfrm>
          <a:prstGeom prst="rect">
            <a:avLst/>
          </a:prstGeom>
          <a:noFill/>
          <a:ln>
            <a:noFill/>
          </a:ln>
        </p:spPr>
      </p:pic>
      <p:sp>
        <p:nvSpPr>
          <p:cNvPr id="912" name="Google Shape;912;p34"/>
          <p:cNvSpPr/>
          <p:nvPr/>
        </p:nvSpPr>
        <p:spPr>
          <a:xfrm>
            <a:off x="209550" y="190500"/>
            <a:ext cx="3971925" cy="205740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000000"/>
              </a:buClr>
              <a:buSzPts val="3750"/>
              <a:buFont typeface="Helvetica Neue"/>
              <a:buNone/>
            </a:pPr>
            <a:r>
              <a:rPr b="0" i="0" lang="en-US" sz="3750" u="none" cap="none" strike="noStrike">
                <a:solidFill>
                  <a:srgbClr val="000000"/>
                </a:solidFill>
                <a:latin typeface="Helvetica Neue"/>
                <a:ea typeface="Helvetica Neue"/>
                <a:cs typeface="Helvetica Neue"/>
                <a:sym typeface="Helvetica Neue"/>
              </a:rPr>
              <a:t>“Cita o frase a página </a:t>
            </a:r>
            <a:r>
              <a:rPr b="0" i="0" lang="en-US" sz="3750" u="none" cap="none" strike="noStrike">
                <a:solidFill>
                  <a:srgbClr val="009FE3"/>
                </a:solidFill>
                <a:latin typeface="Helvetica Neue"/>
                <a:ea typeface="Helvetica Neue"/>
                <a:cs typeface="Helvetica Neue"/>
                <a:sym typeface="Helvetica Neue"/>
              </a:rPr>
              <a:t>completa</a:t>
            </a:r>
            <a:r>
              <a:rPr b="0" i="0" lang="en-US" sz="3750" u="none" cap="none" strike="noStrike">
                <a:solidFill>
                  <a:srgbClr val="000000"/>
                </a:solidFill>
                <a:latin typeface="Helvetica Neue"/>
                <a:ea typeface="Helvetica Neue"/>
                <a:cs typeface="Helvetica Neue"/>
                <a:sym typeface="Helvetica Neue"/>
              </a:rPr>
              <a:t>. Lorem ipsum dolor sit amet.”</a:t>
            </a:r>
            <a:endParaRPr b="0" i="0" sz="375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7" name="Shape 917"/>
        <p:cNvGrpSpPr/>
        <p:nvPr/>
      </p:nvGrpSpPr>
      <p:grpSpPr>
        <a:xfrm>
          <a:off x="0" y="0"/>
          <a:ext cx="0" cy="0"/>
          <a:chOff x="0" y="0"/>
          <a:chExt cx="0" cy="0"/>
        </a:xfrm>
      </p:grpSpPr>
      <p:sp>
        <p:nvSpPr>
          <p:cNvPr id="918" name="Google Shape;918;p35"/>
          <p:cNvSpPr/>
          <p:nvPr/>
        </p:nvSpPr>
        <p:spPr>
          <a:xfrm>
            <a:off x="0" y="0"/>
            <a:ext cx="9144000" cy="5143500"/>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19" name="Google Shape;919;p35"/>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20" name="Google Shape;920;p35"/>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21" name="Google Shape;921;p35"/>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922" name="Google Shape;922;p35"/>
          <p:cNvPicPr preferRelativeResize="0"/>
          <p:nvPr/>
        </p:nvPicPr>
        <p:blipFill rotWithShape="1">
          <a:blip r:embed="rId3">
            <a:alphaModFix/>
          </a:blip>
          <a:srcRect b="0" l="0" r="0" t="0"/>
          <a:stretch/>
        </p:blipFill>
        <p:spPr>
          <a:xfrm>
            <a:off x="7949152" y="4626194"/>
            <a:ext cx="284801" cy="329015"/>
          </a:xfrm>
          <a:prstGeom prst="rect">
            <a:avLst/>
          </a:prstGeom>
          <a:noFill/>
          <a:ln>
            <a:noFill/>
          </a:ln>
        </p:spPr>
      </p:pic>
      <p:pic>
        <p:nvPicPr>
          <p:cNvPr descr="preencoded.png" id="923" name="Google Shape;923;p35"/>
          <p:cNvPicPr preferRelativeResize="0"/>
          <p:nvPr/>
        </p:nvPicPr>
        <p:blipFill rotWithShape="1">
          <a:blip r:embed="rId4">
            <a:alphaModFix/>
          </a:blip>
          <a:srcRect b="0" l="0" r="0" t="0"/>
          <a:stretch/>
        </p:blipFill>
        <p:spPr>
          <a:xfrm>
            <a:off x="7977076" y="4850871"/>
            <a:ext cx="7609" cy="7667"/>
          </a:xfrm>
          <a:prstGeom prst="rect">
            <a:avLst/>
          </a:prstGeom>
          <a:noFill/>
          <a:ln>
            <a:noFill/>
          </a:ln>
        </p:spPr>
      </p:pic>
      <p:pic>
        <p:nvPicPr>
          <p:cNvPr descr="preencoded.png" id="924" name="Google Shape;924;p35"/>
          <p:cNvPicPr preferRelativeResize="0"/>
          <p:nvPr/>
        </p:nvPicPr>
        <p:blipFill rotWithShape="1">
          <a:blip r:embed="rId5">
            <a:alphaModFix/>
          </a:blip>
          <a:srcRect b="0" l="0" r="0" t="0"/>
          <a:stretch/>
        </p:blipFill>
        <p:spPr>
          <a:xfrm>
            <a:off x="7983159" y="4864903"/>
            <a:ext cx="14325" cy="13104"/>
          </a:xfrm>
          <a:prstGeom prst="rect">
            <a:avLst/>
          </a:prstGeom>
          <a:noFill/>
          <a:ln>
            <a:noFill/>
          </a:ln>
        </p:spPr>
      </p:pic>
      <p:pic>
        <p:nvPicPr>
          <p:cNvPr descr="preencoded.png" id="925" name="Google Shape;925;p35"/>
          <p:cNvPicPr preferRelativeResize="0"/>
          <p:nvPr/>
        </p:nvPicPr>
        <p:blipFill rotWithShape="1">
          <a:blip r:embed="rId6">
            <a:alphaModFix/>
          </a:blip>
          <a:srcRect b="0" l="0" r="0" t="0"/>
          <a:stretch/>
        </p:blipFill>
        <p:spPr>
          <a:xfrm>
            <a:off x="7989150" y="4878307"/>
            <a:ext cx="13413" cy="12360"/>
          </a:xfrm>
          <a:prstGeom prst="rect">
            <a:avLst/>
          </a:prstGeom>
          <a:noFill/>
          <a:ln>
            <a:noFill/>
          </a:ln>
        </p:spPr>
      </p:pic>
      <p:pic>
        <p:nvPicPr>
          <p:cNvPr descr="preencoded.png" id="926" name="Google Shape;926;p35"/>
          <p:cNvPicPr preferRelativeResize="0"/>
          <p:nvPr/>
        </p:nvPicPr>
        <p:blipFill rotWithShape="1">
          <a:blip r:embed="rId7">
            <a:alphaModFix/>
          </a:blip>
          <a:srcRect b="0" l="0" r="0" t="0"/>
          <a:stretch/>
        </p:blipFill>
        <p:spPr>
          <a:xfrm>
            <a:off x="7995419" y="4886232"/>
            <a:ext cx="17878" cy="16925"/>
          </a:xfrm>
          <a:prstGeom prst="rect">
            <a:avLst/>
          </a:prstGeom>
          <a:noFill/>
          <a:ln>
            <a:noFill/>
          </a:ln>
        </p:spPr>
      </p:pic>
      <p:pic>
        <p:nvPicPr>
          <p:cNvPr descr="preencoded.png" id="927" name="Google Shape;927;p35"/>
          <p:cNvPicPr preferRelativeResize="0"/>
          <p:nvPr/>
        </p:nvPicPr>
        <p:blipFill rotWithShape="1">
          <a:blip r:embed="rId8">
            <a:alphaModFix/>
          </a:blip>
          <a:srcRect b="0" l="0" r="0" t="0"/>
          <a:stretch/>
        </p:blipFill>
        <p:spPr>
          <a:xfrm>
            <a:off x="8009241" y="4900531"/>
            <a:ext cx="14046" cy="13404"/>
          </a:xfrm>
          <a:prstGeom prst="rect">
            <a:avLst/>
          </a:prstGeom>
          <a:noFill/>
          <a:ln>
            <a:noFill/>
          </a:ln>
        </p:spPr>
      </p:pic>
      <p:pic>
        <p:nvPicPr>
          <p:cNvPr descr="preencoded.png" id="928" name="Google Shape;928;p35"/>
          <p:cNvPicPr preferRelativeResize="0"/>
          <p:nvPr/>
        </p:nvPicPr>
        <p:blipFill rotWithShape="1">
          <a:blip r:embed="rId9">
            <a:alphaModFix/>
          </a:blip>
          <a:srcRect b="0" l="0" r="0" t="0"/>
          <a:stretch/>
        </p:blipFill>
        <p:spPr>
          <a:xfrm>
            <a:off x="8018692" y="4907670"/>
            <a:ext cx="15534" cy="16048"/>
          </a:xfrm>
          <a:prstGeom prst="rect">
            <a:avLst/>
          </a:prstGeom>
          <a:noFill/>
          <a:ln>
            <a:noFill/>
          </a:ln>
        </p:spPr>
      </p:pic>
      <p:pic>
        <p:nvPicPr>
          <p:cNvPr descr="preencoded.png" id="929" name="Google Shape;929;p35"/>
          <p:cNvPicPr preferRelativeResize="0"/>
          <p:nvPr/>
        </p:nvPicPr>
        <p:blipFill rotWithShape="1">
          <a:blip r:embed="rId10">
            <a:alphaModFix/>
          </a:blip>
          <a:srcRect b="0" l="0" r="0" t="0"/>
          <a:stretch/>
        </p:blipFill>
        <p:spPr>
          <a:xfrm>
            <a:off x="8037277" y="4918837"/>
            <a:ext cx="11237" cy="13532"/>
          </a:xfrm>
          <a:prstGeom prst="rect">
            <a:avLst/>
          </a:prstGeom>
          <a:noFill/>
          <a:ln>
            <a:noFill/>
          </a:ln>
        </p:spPr>
      </p:pic>
      <p:pic>
        <p:nvPicPr>
          <p:cNvPr descr="preencoded.png" id="930" name="Google Shape;930;p35"/>
          <p:cNvPicPr preferRelativeResize="0"/>
          <p:nvPr/>
        </p:nvPicPr>
        <p:blipFill rotWithShape="1">
          <a:blip r:embed="rId11">
            <a:alphaModFix/>
          </a:blip>
          <a:srcRect b="0" l="0" r="0" t="0"/>
          <a:stretch/>
        </p:blipFill>
        <p:spPr>
          <a:xfrm>
            <a:off x="8047118" y="4923206"/>
            <a:ext cx="16929" cy="15239"/>
          </a:xfrm>
          <a:prstGeom prst="rect">
            <a:avLst/>
          </a:prstGeom>
          <a:noFill/>
          <a:ln>
            <a:noFill/>
          </a:ln>
        </p:spPr>
      </p:pic>
      <p:pic>
        <p:nvPicPr>
          <p:cNvPr descr="preencoded.png" id="931" name="Google Shape;931;p35"/>
          <p:cNvPicPr preferRelativeResize="0"/>
          <p:nvPr/>
        </p:nvPicPr>
        <p:blipFill rotWithShape="1">
          <a:blip r:embed="rId12">
            <a:alphaModFix/>
          </a:blip>
          <a:srcRect b="0" l="0" r="0" t="0"/>
          <a:stretch/>
        </p:blipFill>
        <p:spPr>
          <a:xfrm>
            <a:off x="8070614" y="4929694"/>
            <a:ext cx="12297" cy="12669"/>
          </a:xfrm>
          <a:prstGeom prst="rect">
            <a:avLst/>
          </a:prstGeom>
          <a:noFill/>
          <a:ln>
            <a:noFill/>
          </a:ln>
        </p:spPr>
      </p:pic>
      <p:pic>
        <p:nvPicPr>
          <p:cNvPr descr="preencoded.png" id="932" name="Google Shape;932;p35"/>
          <p:cNvPicPr preferRelativeResize="0"/>
          <p:nvPr/>
        </p:nvPicPr>
        <p:blipFill rotWithShape="1">
          <a:blip r:embed="rId13">
            <a:alphaModFix/>
          </a:blip>
          <a:srcRect b="0" l="0" r="0" t="0"/>
          <a:stretch/>
        </p:blipFill>
        <p:spPr>
          <a:xfrm>
            <a:off x="8086502" y="4930969"/>
            <a:ext cx="12613" cy="12453"/>
          </a:xfrm>
          <a:prstGeom prst="rect">
            <a:avLst/>
          </a:prstGeom>
          <a:noFill/>
          <a:ln>
            <a:noFill/>
          </a:ln>
        </p:spPr>
      </p:pic>
      <p:pic>
        <p:nvPicPr>
          <p:cNvPr descr="preencoded.png" id="933" name="Google Shape;933;p35"/>
          <p:cNvPicPr preferRelativeResize="0"/>
          <p:nvPr/>
        </p:nvPicPr>
        <p:blipFill rotWithShape="1">
          <a:blip r:embed="rId14">
            <a:alphaModFix/>
          </a:blip>
          <a:srcRect b="0" l="0" r="0" t="0"/>
          <a:stretch/>
        </p:blipFill>
        <p:spPr>
          <a:xfrm>
            <a:off x="8101738" y="4928636"/>
            <a:ext cx="13897" cy="13953"/>
          </a:xfrm>
          <a:prstGeom prst="rect">
            <a:avLst/>
          </a:prstGeom>
          <a:noFill/>
          <a:ln>
            <a:noFill/>
          </a:ln>
        </p:spPr>
      </p:pic>
      <p:pic>
        <p:nvPicPr>
          <p:cNvPr descr="preencoded.png" id="934" name="Google Shape;934;p35"/>
          <p:cNvPicPr preferRelativeResize="0"/>
          <p:nvPr/>
        </p:nvPicPr>
        <p:blipFill rotWithShape="1">
          <a:blip r:embed="rId15">
            <a:alphaModFix/>
          </a:blip>
          <a:srcRect b="0" l="0" r="0" t="0"/>
          <a:stretch/>
        </p:blipFill>
        <p:spPr>
          <a:xfrm>
            <a:off x="8118872" y="4925220"/>
            <a:ext cx="12688" cy="12692"/>
          </a:xfrm>
          <a:prstGeom prst="rect">
            <a:avLst/>
          </a:prstGeom>
          <a:noFill/>
          <a:ln>
            <a:noFill/>
          </a:ln>
        </p:spPr>
      </p:pic>
      <p:pic>
        <p:nvPicPr>
          <p:cNvPr descr="preencoded.png" id="935" name="Google Shape;935;p35"/>
          <p:cNvPicPr preferRelativeResize="0"/>
          <p:nvPr/>
        </p:nvPicPr>
        <p:blipFill rotWithShape="1">
          <a:blip r:embed="rId16">
            <a:alphaModFix/>
          </a:blip>
          <a:srcRect b="0" l="0" r="0" t="0"/>
          <a:stretch/>
        </p:blipFill>
        <p:spPr>
          <a:xfrm>
            <a:off x="8137345" y="4911407"/>
            <a:ext cx="20910" cy="19103"/>
          </a:xfrm>
          <a:prstGeom prst="rect">
            <a:avLst/>
          </a:prstGeom>
          <a:noFill/>
          <a:ln>
            <a:noFill/>
          </a:ln>
        </p:spPr>
      </p:pic>
      <p:pic>
        <p:nvPicPr>
          <p:cNvPr descr="preencoded.png" id="936" name="Google Shape;936;p35"/>
          <p:cNvPicPr preferRelativeResize="0"/>
          <p:nvPr/>
        </p:nvPicPr>
        <p:blipFill rotWithShape="1">
          <a:blip r:embed="rId17">
            <a:alphaModFix/>
          </a:blip>
          <a:srcRect b="0" l="0" r="0" t="0"/>
          <a:stretch/>
        </p:blipFill>
        <p:spPr>
          <a:xfrm>
            <a:off x="8157530" y="4905012"/>
            <a:ext cx="13655" cy="14469"/>
          </a:xfrm>
          <a:prstGeom prst="rect">
            <a:avLst/>
          </a:prstGeom>
          <a:noFill/>
          <a:ln>
            <a:noFill/>
          </a:ln>
        </p:spPr>
      </p:pic>
      <p:pic>
        <p:nvPicPr>
          <p:cNvPr descr="preencoded.png" id="937" name="Google Shape;937;p35"/>
          <p:cNvPicPr preferRelativeResize="0"/>
          <p:nvPr/>
        </p:nvPicPr>
        <p:blipFill rotWithShape="1">
          <a:blip r:embed="rId18">
            <a:alphaModFix/>
          </a:blip>
          <a:srcRect b="0" l="0" r="0" t="0"/>
          <a:stretch/>
        </p:blipFill>
        <p:spPr>
          <a:xfrm>
            <a:off x="8165083" y="4895648"/>
            <a:ext cx="15608" cy="12964"/>
          </a:xfrm>
          <a:prstGeom prst="rect">
            <a:avLst/>
          </a:prstGeom>
          <a:noFill/>
          <a:ln>
            <a:noFill/>
          </a:ln>
        </p:spPr>
      </p:pic>
      <p:pic>
        <p:nvPicPr>
          <p:cNvPr descr="preencoded.png" id="938" name="Google Shape;938;p35"/>
          <p:cNvPicPr preferRelativeResize="0"/>
          <p:nvPr/>
        </p:nvPicPr>
        <p:blipFill rotWithShape="1">
          <a:blip r:embed="rId19">
            <a:alphaModFix/>
          </a:blip>
          <a:srcRect b="0" l="0" r="0" t="0"/>
          <a:stretch/>
        </p:blipFill>
        <p:spPr>
          <a:xfrm>
            <a:off x="8173045" y="4881363"/>
            <a:ext cx="14306" cy="13801"/>
          </a:xfrm>
          <a:prstGeom prst="rect">
            <a:avLst/>
          </a:prstGeom>
          <a:noFill/>
          <a:ln>
            <a:noFill/>
          </a:ln>
        </p:spPr>
      </p:pic>
      <p:pic>
        <p:nvPicPr>
          <p:cNvPr descr="preencoded.png" id="939" name="Google Shape;939;p35"/>
          <p:cNvPicPr preferRelativeResize="0"/>
          <p:nvPr/>
        </p:nvPicPr>
        <p:blipFill rotWithShape="1">
          <a:blip r:embed="rId20">
            <a:alphaModFix/>
          </a:blip>
          <a:srcRect b="0" l="0" r="0" t="0"/>
          <a:stretch/>
        </p:blipFill>
        <p:spPr>
          <a:xfrm>
            <a:off x="8182701" y="4865331"/>
            <a:ext cx="19106" cy="21034"/>
          </a:xfrm>
          <a:prstGeom prst="rect">
            <a:avLst/>
          </a:prstGeom>
          <a:noFill/>
          <a:ln>
            <a:noFill/>
          </a:ln>
        </p:spPr>
      </p:pic>
      <p:pic>
        <p:nvPicPr>
          <p:cNvPr descr="preencoded.png" id="940" name="Google Shape;940;p35"/>
          <p:cNvPicPr preferRelativeResize="0"/>
          <p:nvPr/>
        </p:nvPicPr>
        <p:blipFill rotWithShape="1">
          <a:blip r:embed="rId4">
            <a:alphaModFix/>
          </a:blip>
          <a:srcRect b="0" l="0" r="0" t="0"/>
          <a:stretch/>
        </p:blipFill>
        <p:spPr>
          <a:xfrm>
            <a:off x="8197714" y="4850716"/>
            <a:ext cx="7609" cy="7667"/>
          </a:xfrm>
          <a:prstGeom prst="rect">
            <a:avLst/>
          </a:prstGeom>
          <a:noFill/>
          <a:ln>
            <a:noFill/>
          </a:ln>
        </p:spPr>
      </p:pic>
      <p:pic>
        <p:nvPicPr>
          <p:cNvPr descr="preencoded.png" id="941" name="Google Shape;941;p35"/>
          <p:cNvPicPr preferRelativeResize="0"/>
          <p:nvPr/>
        </p:nvPicPr>
        <p:blipFill rotWithShape="1">
          <a:blip r:embed="rId21">
            <a:alphaModFix/>
          </a:blip>
          <a:srcRect b="0" l="0" r="0" t="0"/>
          <a:stretch/>
        </p:blipFill>
        <p:spPr>
          <a:xfrm>
            <a:off x="8121458" y="4816183"/>
            <a:ext cx="45616" cy="49513"/>
          </a:xfrm>
          <a:prstGeom prst="rect">
            <a:avLst/>
          </a:prstGeom>
          <a:noFill/>
          <a:ln>
            <a:noFill/>
          </a:ln>
        </p:spPr>
      </p:pic>
      <p:pic>
        <p:nvPicPr>
          <p:cNvPr descr="preencoded.png" id="942" name="Google Shape;942;p35"/>
          <p:cNvPicPr preferRelativeResize="0"/>
          <p:nvPr/>
        </p:nvPicPr>
        <p:blipFill rotWithShape="1">
          <a:blip r:embed="rId22">
            <a:alphaModFix/>
          </a:blip>
          <a:srcRect b="0" l="0" r="0" t="0"/>
          <a:stretch/>
        </p:blipFill>
        <p:spPr>
          <a:xfrm>
            <a:off x="8129457" y="4820264"/>
            <a:ext cx="12781" cy="39988"/>
          </a:xfrm>
          <a:prstGeom prst="rect">
            <a:avLst/>
          </a:prstGeom>
          <a:noFill/>
          <a:ln>
            <a:noFill/>
          </a:ln>
        </p:spPr>
      </p:pic>
      <p:pic>
        <p:nvPicPr>
          <p:cNvPr descr="preencoded.png" id="943" name="Google Shape;943;p35"/>
          <p:cNvPicPr preferRelativeResize="0"/>
          <p:nvPr/>
        </p:nvPicPr>
        <p:blipFill rotWithShape="1">
          <a:blip r:embed="rId23">
            <a:alphaModFix/>
          </a:blip>
          <a:srcRect b="0" l="0" r="0" t="0"/>
          <a:stretch/>
        </p:blipFill>
        <p:spPr>
          <a:xfrm>
            <a:off x="8015027" y="4699132"/>
            <a:ext cx="12520" cy="4437"/>
          </a:xfrm>
          <a:prstGeom prst="rect">
            <a:avLst/>
          </a:prstGeom>
          <a:noFill/>
          <a:ln>
            <a:noFill/>
          </a:ln>
        </p:spPr>
      </p:pic>
      <p:pic>
        <p:nvPicPr>
          <p:cNvPr descr="preencoded.png" id="944" name="Google Shape;944;p35"/>
          <p:cNvPicPr preferRelativeResize="0"/>
          <p:nvPr/>
        </p:nvPicPr>
        <p:blipFill rotWithShape="1">
          <a:blip r:embed="rId24">
            <a:alphaModFix/>
          </a:blip>
          <a:srcRect b="0" l="0" r="0" t="0"/>
          <a:stretch/>
        </p:blipFill>
        <p:spPr>
          <a:xfrm>
            <a:off x="8011492" y="4703336"/>
            <a:ext cx="14864" cy="4314"/>
          </a:xfrm>
          <a:prstGeom prst="rect">
            <a:avLst/>
          </a:prstGeom>
          <a:noFill/>
          <a:ln>
            <a:noFill/>
          </a:ln>
        </p:spPr>
      </p:pic>
      <p:pic>
        <p:nvPicPr>
          <p:cNvPr descr="preencoded.png" id="945" name="Google Shape;945;p35"/>
          <p:cNvPicPr preferRelativeResize="0"/>
          <p:nvPr/>
        </p:nvPicPr>
        <p:blipFill rotWithShape="1">
          <a:blip r:embed="rId25">
            <a:alphaModFix/>
          </a:blip>
          <a:srcRect b="0" l="0" r="0" t="0"/>
          <a:stretch/>
        </p:blipFill>
        <p:spPr>
          <a:xfrm>
            <a:off x="8008051" y="4707838"/>
            <a:ext cx="17394" cy="3960"/>
          </a:xfrm>
          <a:prstGeom prst="rect">
            <a:avLst/>
          </a:prstGeom>
          <a:noFill/>
          <a:ln>
            <a:noFill/>
          </a:ln>
        </p:spPr>
      </p:pic>
      <p:pic>
        <p:nvPicPr>
          <p:cNvPr descr="preencoded.png" id="946" name="Google Shape;946;p35"/>
          <p:cNvPicPr preferRelativeResize="0"/>
          <p:nvPr/>
        </p:nvPicPr>
        <p:blipFill rotWithShape="1">
          <a:blip r:embed="rId26">
            <a:alphaModFix/>
          </a:blip>
          <a:srcRect b="0" l="0" r="0" t="0"/>
          <a:stretch/>
        </p:blipFill>
        <p:spPr>
          <a:xfrm>
            <a:off x="8018636" y="4695211"/>
            <a:ext cx="10344" cy="4358"/>
          </a:xfrm>
          <a:prstGeom prst="rect">
            <a:avLst/>
          </a:prstGeom>
          <a:noFill/>
          <a:ln>
            <a:noFill/>
          </a:ln>
        </p:spPr>
      </p:pic>
      <p:pic>
        <p:nvPicPr>
          <p:cNvPr descr="preencoded.png" id="947" name="Google Shape;947;p35"/>
          <p:cNvPicPr preferRelativeResize="0"/>
          <p:nvPr/>
        </p:nvPicPr>
        <p:blipFill rotWithShape="1">
          <a:blip r:embed="rId27">
            <a:alphaModFix/>
          </a:blip>
          <a:srcRect b="0" l="0" r="0" t="0"/>
          <a:stretch/>
        </p:blipFill>
        <p:spPr>
          <a:xfrm>
            <a:off x="8004702" y="4712664"/>
            <a:ext cx="20092" cy="3339"/>
          </a:xfrm>
          <a:prstGeom prst="rect">
            <a:avLst/>
          </a:prstGeom>
          <a:noFill/>
          <a:ln>
            <a:noFill/>
          </a:ln>
        </p:spPr>
      </p:pic>
      <p:pic>
        <p:nvPicPr>
          <p:cNvPr descr="preencoded.png" id="948" name="Google Shape;948;p35"/>
          <p:cNvPicPr preferRelativeResize="0"/>
          <p:nvPr/>
        </p:nvPicPr>
        <p:blipFill rotWithShape="1">
          <a:blip r:embed="rId28">
            <a:alphaModFix/>
          </a:blip>
          <a:srcRect b="0" l="0" r="0" t="0"/>
          <a:stretch/>
        </p:blipFill>
        <p:spPr>
          <a:xfrm>
            <a:off x="8026040" y="4688163"/>
            <a:ext cx="6548" cy="3709"/>
          </a:xfrm>
          <a:prstGeom prst="rect">
            <a:avLst/>
          </a:prstGeom>
          <a:noFill/>
          <a:ln>
            <a:noFill/>
          </a:ln>
        </p:spPr>
      </p:pic>
      <p:pic>
        <p:nvPicPr>
          <p:cNvPr descr="preencoded.png" id="949" name="Google Shape;949;p35"/>
          <p:cNvPicPr preferRelativeResize="0"/>
          <p:nvPr/>
        </p:nvPicPr>
        <p:blipFill rotWithShape="1">
          <a:blip r:embed="rId29">
            <a:alphaModFix/>
          </a:blip>
          <a:srcRect b="0" l="0" r="0" t="0"/>
          <a:stretch/>
        </p:blipFill>
        <p:spPr>
          <a:xfrm>
            <a:off x="7984889" y="4749405"/>
            <a:ext cx="44090" cy="20041"/>
          </a:xfrm>
          <a:prstGeom prst="rect">
            <a:avLst/>
          </a:prstGeom>
          <a:noFill/>
          <a:ln>
            <a:noFill/>
          </a:ln>
        </p:spPr>
      </p:pic>
      <p:pic>
        <p:nvPicPr>
          <p:cNvPr descr="preencoded.png" id="950" name="Google Shape;950;p35"/>
          <p:cNvPicPr preferRelativeResize="0"/>
          <p:nvPr/>
        </p:nvPicPr>
        <p:blipFill rotWithShape="1">
          <a:blip r:embed="rId30">
            <a:alphaModFix/>
          </a:blip>
          <a:srcRect b="0" l="0" r="0" t="0"/>
          <a:stretch/>
        </p:blipFill>
        <p:spPr>
          <a:xfrm>
            <a:off x="7988164" y="4741320"/>
            <a:ext cx="38193" cy="11834"/>
          </a:xfrm>
          <a:prstGeom prst="rect">
            <a:avLst/>
          </a:prstGeom>
          <a:noFill/>
          <a:ln>
            <a:noFill/>
          </a:ln>
        </p:spPr>
      </p:pic>
      <p:pic>
        <p:nvPicPr>
          <p:cNvPr descr="preencoded.png" id="951" name="Google Shape;951;p35"/>
          <p:cNvPicPr preferRelativeResize="0"/>
          <p:nvPr/>
        </p:nvPicPr>
        <p:blipFill rotWithShape="1">
          <a:blip r:embed="rId31">
            <a:alphaModFix/>
          </a:blip>
          <a:srcRect b="0" l="0" r="0" t="0"/>
          <a:stretch/>
        </p:blipFill>
        <p:spPr>
          <a:xfrm>
            <a:off x="7986340" y="4745413"/>
            <a:ext cx="41207" cy="15676"/>
          </a:xfrm>
          <a:prstGeom prst="rect">
            <a:avLst/>
          </a:prstGeom>
          <a:noFill/>
          <a:ln>
            <a:noFill/>
          </a:ln>
        </p:spPr>
      </p:pic>
      <p:pic>
        <p:nvPicPr>
          <p:cNvPr descr="preencoded.png" id="952" name="Google Shape;952;p35"/>
          <p:cNvPicPr preferRelativeResize="0"/>
          <p:nvPr/>
        </p:nvPicPr>
        <p:blipFill rotWithShape="1">
          <a:blip r:embed="rId32">
            <a:alphaModFix/>
          </a:blip>
          <a:srcRect b="0" l="0" r="0" t="0"/>
          <a:stretch/>
        </p:blipFill>
        <p:spPr>
          <a:xfrm>
            <a:off x="7983866" y="4753310"/>
            <a:ext cx="46788" cy="24938"/>
          </a:xfrm>
          <a:prstGeom prst="rect">
            <a:avLst/>
          </a:prstGeom>
          <a:noFill/>
          <a:ln>
            <a:noFill/>
          </a:ln>
        </p:spPr>
      </p:pic>
      <p:pic>
        <p:nvPicPr>
          <p:cNvPr descr="preencoded.png" id="953" name="Google Shape;953;p35"/>
          <p:cNvPicPr preferRelativeResize="0"/>
          <p:nvPr/>
        </p:nvPicPr>
        <p:blipFill rotWithShape="1">
          <a:blip r:embed="rId33">
            <a:alphaModFix/>
          </a:blip>
          <a:srcRect b="0" l="0" r="0" t="0"/>
          <a:stretch/>
        </p:blipFill>
        <p:spPr>
          <a:xfrm>
            <a:off x="7990340" y="4737178"/>
            <a:ext cx="35105" cy="8490"/>
          </a:xfrm>
          <a:prstGeom prst="rect">
            <a:avLst/>
          </a:prstGeom>
          <a:noFill/>
          <a:ln>
            <a:noFill/>
          </a:ln>
        </p:spPr>
      </p:pic>
      <p:pic>
        <p:nvPicPr>
          <p:cNvPr descr="preencoded.png" id="954" name="Google Shape;954;p35"/>
          <p:cNvPicPr preferRelativeResize="0"/>
          <p:nvPr/>
        </p:nvPicPr>
        <p:blipFill rotWithShape="1">
          <a:blip r:embed="rId34">
            <a:alphaModFix/>
          </a:blip>
          <a:srcRect b="0" l="0" r="0" t="0"/>
          <a:stretch/>
        </p:blipFill>
        <p:spPr>
          <a:xfrm>
            <a:off x="7998396" y="4723309"/>
            <a:ext cx="25859" cy="2418"/>
          </a:xfrm>
          <a:prstGeom prst="rect">
            <a:avLst/>
          </a:prstGeom>
          <a:noFill/>
          <a:ln>
            <a:noFill/>
          </a:ln>
        </p:spPr>
      </p:pic>
      <p:pic>
        <p:nvPicPr>
          <p:cNvPr descr="preencoded.png" id="955" name="Google Shape;955;p35"/>
          <p:cNvPicPr preferRelativeResize="0"/>
          <p:nvPr/>
        </p:nvPicPr>
        <p:blipFill rotWithShape="1">
          <a:blip r:embed="rId35">
            <a:alphaModFix/>
          </a:blip>
          <a:srcRect b="0" l="0" r="0" t="0"/>
          <a:stretch/>
        </p:blipFill>
        <p:spPr>
          <a:xfrm>
            <a:off x="7995493" y="4728739"/>
            <a:ext cx="28891" cy="3221"/>
          </a:xfrm>
          <a:prstGeom prst="rect">
            <a:avLst/>
          </a:prstGeom>
          <a:noFill/>
          <a:ln>
            <a:noFill/>
          </a:ln>
        </p:spPr>
      </p:pic>
      <p:pic>
        <p:nvPicPr>
          <p:cNvPr descr="preencoded.png" id="956" name="Google Shape;956;p35"/>
          <p:cNvPicPr preferRelativeResize="0"/>
          <p:nvPr/>
        </p:nvPicPr>
        <p:blipFill rotWithShape="1">
          <a:blip r:embed="rId36">
            <a:alphaModFix/>
          </a:blip>
          <a:srcRect b="0" l="0" r="0" t="0"/>
          <a:stretch/>
        </p:blipFill>
        <p:spPr>
          <a:xfrm>
            <a:off x="7992796" y="4732976"/>
            <a:ext cx="31979" cy="5628"/>
          </a:xfrm>
          <a:prstGeom prst="rect">
            <a:avLst/>
          </a:prstGeom>
          <a:noFill/>
          <a:ln>
            <a:noFill/>
          </a:ln>
        </p:spPr>
      </p:pic>
      <p:pic>
        <p:nvPicPr>
          <p:cNvPr descr="preencoded.png" id="957" name="Google Shape;957;p35"/>
          <p:cNvPicPr preferRelativeResize="0"/>
          <p:nvPr/>
        </p:nvPicPr>
        <p:blipFill rotWithShape="1">
          <a:blip r:embed="rId37">
            <a:alphaModFix/>
          </a:blip>
          <a:srcRect b="0" l="0" r="0" t="0"/>
          <a:stretch/>
        </p:blipFill>
        <p:spPr>
          <a:xfrm>
            <a:off x="8001465" y="4717814"/>
            <a:ext cx="22920" cy="2423"/>
          </a:xfrm>
          <a:prstGeom prst="rect">
            <a:avLst/>
          </a:prstGeom>
          <a:noFill/>
          <a:ln>
            <a:noFill/>
          </a:ln>
        </p:spPr>
      </p:pic>
      <p:pic>
        <p:nvPicPr>
          <p:cNvPr descr="preencoded.png" id="958" name="Google Shape;958;p35"/>
          <p:cNvPicPr preferRelativeResize="0"/>
          <p:nvPr/>
        </p:nvPicPr>
        <p:blipFill rotWithShape="1">
          <a:blip r:embed="rId38">
            <a:alphaModFix/>
          </a:blip>
          <a:srcRect b="0" l="0" r="0" t="0"/>
          <a:stretch/>
        </p:blipFill>
        <p:spPr>
          <a:xfrm>
            <a:off x="8158795" y="4717819"/>
            <a:ext cx="22845" cy="2411"/>
          </a:xfrm>
          <a:prstGeom prst="rect">
            <a:avLst/>
          </a:prstGeom>
          <a:noFill/>
          <a:ln>
            <a:noFill/>
          </a:ln>
        </p:spPr>
      </p:pic>
      <p:pic>
        <p:nvPicPr>
          <p:cNvPr descr="preencoded.png" id="959" name="Google Shape;959;p35"/>
          <p:cNvPicPr preferRelativeResize="0"/>
          <p:nvPr/>
        </p:nvPicPr>
        <p:blipFill rotWithShape="1">
          <a:blip r:embed="rId39">
            <a:alphaModFix/>
          </a:blip>
          <a:srcRect b="0" l="0" r="0" t="0"/>
          <a:stretch/>
        </p:blipFill>
        <p:spPr>
          <a:xfrm>
            <a:off x="8157735" y="4707861"/>
            <a:ext cx="17338" cy="3942"/>
          </a:xfrm>
          <a:prstGeom prst="rect">
            <a:avLst/>
          </a:prstGeom>
          <a:noFill/>
          <a:ln>
            <a:noFill/>
          </a:ln>
        </p:spPr>
      </p:pic>
      <p:pic>
        <p:nvPicPr>
          <p:cNvPr descr="preencoded.png" id="960" name="Google Shape;960;p35"/>
          <p:cNvPicPr preferRelativeResize="0"/>
          <p:nvPr/>
        </p:nvPicPr>
        <p:blipFill rotWithShape="1">
          <a:blip r:embed="rId40">
            <a:alphaModFix/>
          </a:blip>
          <a:srcRect b="0" l="0" r="0" t="0"/>
          <a:stretch/>
        </p:blipFill>
        <p:spPr>
          <a:xfrm>
            <a:off x="8158386" y="4712673"/>
            <a:ext cx="20017" cy="3328"/>
          </a:xfrm>
          <a:prstGeom prst="rect">
            <a:avLst/>
          </a:prstGeom>
          <a:noFill/>
          <a:ln>
            <a:noFill/>
          </a:ln>
        </p:spPr>
      </p:pic>
      <p:pic>
        <p:nvPicPr>
          <p:cNvPr descr="preencoded.png" id="961" name="Google Shape;961;p35"/>
          <p:cNvPicPr preferRelativeResize="0"/>
          <p:nvPr/>
        </p:nvPicPr>
        <p:blipFill rotWithShape="1">
          <a:blip r:embed="rId41">
            <a:alphaModFix/>
          </a:blip>
          <a:srcRect b="0" l="0" r="0" t="0"/>
          <a:stretch/>
        </p:blipFill>
        <p:spPr>
          <a:xfrm>
            <a:off x="8156804" y="4703352"/>
            <a:ext cx="14808" cy="4293"/>
          </a:xfrm>
          <a:prstGeom prst="rect">
            <a:avLst/>
          </a:prstGeom>
          <a:noFill/>
          <a:ln>
            <a:noFill/>
          </a:ln>
        </p:spPr>
      </p:pic>
      <p:pic>
        <p:nvPicPr>
          <p:cNvPr descr="preencoded.png" id="962" name="Google Shape;962;p35"/>
          <p:cNvPicPr preferRelativeResize="0"/>
          <p:nvPr/>
        </p:nvPicPr>
        <p:blipFill rotWithShape="1">
          <a:blip r:embed="rId42">
            <a:alphaModFix/>
          </a:blip>
          <a:srcRect b="0" l="0" r="0" t="0"/>
          <a:stretch/>
        </p:blipFill>
        <p:spPr>
          <a:xfrm>
            <a:off x="8155632" y="4699155"/>
            <a:ext cx="12446" cy="4414"/>
          </a:xfrm>
          <a:prstGeom prst="rect">
            <a:avLst/>
          </a:prstGeom>
          <a:noFill/>
          <a:ln>
            <a:noFill/>
          </a:ln>
        </p:spPr>
      </p:pic>
      <p:pic>
        <p:nvPicPr>
          <p:cNvPr descr="preencoded.png" id="963" name="Google Shape;963;p35"/>
          <p:cNvPicPr preferRelativeResize="0"/>
          <p:nvPr/>
        </p:nvPicPr>
        <p:blipFill rotWithShape="1">
          <a:blip r:embed="rId28">
            <a:alphaModFix/>
          </a:blip>
          <a:srcRect b="0" l="0" r="0" t="0"/>
          <a:stretch/>
        </p:blipFill>
        <p:spPr>
          <a:xfrm>
            <a:off x="8022320" y="4691558"/>
            <a:ext cx="8353" cy="4109"/>
          </a:xfrm>
          <a:prstGeom prst="rect">
            <a:avLst/>
          </a:prstGeom>
          <a:noFill/>
          <a:ln>
            <a:noFill/>
          </a:ln>
        </p:spPr>
      </p:pic>
      <p:pic>
        <p:nvPicPr>
          <p:cNvPr descr="preencoded.png" id="964" name="Google Shape;964;p35"/>
          <p:cNvPicPr preferRelativeResize="0"/>
          <p:nvPr/>
        </p:nvPicPr>
        <p:blipFill rotWithShape="1">
          <a:blip r:embed="rId43">
            <a:alphaModFix/>
          </a:blip>
          <a:srcRect b="0" l="0" r="0" t="0"/>
          <a:stretch/>
        </p:blipFill>
        <p:spPr>
          <a:xfrm>
            <a:off x="8152507" y="4691579"/>
            <a:ext cx="8297" cy="4081"/>
          </a:xfrm>
          <a:prstGeom prst="rect">
            <a:avLst/>
          </a:prstGeom>
          <a:noFill/>
          <a:ln>
            <a:noFill/>
          </a:ln>
        </p:spPr>
      </p:pic>
      <p:pic>
        <p:nvPicPr>
          <p:cNvPr descr="preencoded.png" id="965" name="Google Shape;965;p35"/>
          <p:cNvPicPr preferRelativeResize="0"/>
          <p:nvPr/>
        </p:nvPicPr>
        <p:blipFill rotWithShape="1">
          <a:blip r:embed="rId44">
            <a:alphaModFix/>
          </a:blip>
          <a:srcRect b="0" l="0" r="0" t="0"/>
          <a:stretch/>
        </p:blipFill>
        <p:spPr>
          <a:xfrm>
            <a:off x="7983364" y="4757103"/>
            <a:ext cx="49225" cy="30361"/>
          </a:xfrm>
          <a:prstGeom prst="rect">
            <a:avLst/>
          </a:prstGeom>
          <a:noFill/>
          <a:ln>
            <a:noFill/>
          </a:ln>
        </p:spPr>
      </p:pic>
      <p:pic>
        <p:nvPicPr>
          <p:cNvPr descr="preencoded.png" id="966" name="Google Shape;966;p35"/>
          <p:cNvPicPr preferRelativeResize="0"/>
          <p:nvPr/>
        </p:nvPicPr>
        <p:blipFill rotWithShape="1">
          <a:blip r:embed="rId45">
            <a:alphaModFix/>
          </a:blip>
          <a:srcRect b="0" l="0" r="0" t="0"/>
          <a:stretch/>
        </p:blipFill>
        <p:spPr>
          <a:xfrm>
            <a:off x="8154200" y="4695234"/>
            <a:ext cx="10288" cy="4330"/>
          </a:xfrm>
          <a:prstGeom prst="rect">
            <a:avLst/>
          </a:prstGeom>
          <a:noFill/>
          <a:ln>
            <a:noFill/>
          </a:ln>
        </p:spPr>
      </p:pic>
      <p:pic>
        <p:nvPicPr>
          <p:cNvPr descr="preencoded.png" id="967" name="Google Shape;967;p35"/>
          <p:cNvPicPr preferRelativeResize="0"/>
          <p:nvPr/>
        </p:nvPicPr>
        <p:blipFill rotWithShape="1">
          <a:blip r:embed="rId28">
            <a:alphaModFix/>
          </a:blip>
          <a:srcRect b="0" l="0" r="0" t="0"/>
          <a:stretch/>
        </p:blipFill>
        <p:spPr>
          <a:xfrm>
            <a:off x="8150591" y="4688191"/>
            <a:ext cx="6493" cy="3681"/>
          </a:xfrm>
          <a:prstGeom prst="rect">
            <a:avLst/>
          </a:prstGeom>
          <a:noFill/>
          <a:ln>
            <a:noFill/>
          </a:ln>
        </p:spPr>
      </p:pic>
      <p:pic>
        <p:nvPicPr>
          <p:cNvPr descr="preencoded.png" id="968" name="Google Shape;968;p35"/>
          <p:cNvPicPr preferRelativeResize="0"/>
          <p:nvPr/>
        </p:nvPicPr>
        <p:blipFill rotWithShape="1">
          <a:blip r:embed="rId46">
            <a:alphaModFix/>
          </a:blip>
          <a:srcRect b="0" l="0" r="0" t="0"/>
          <a:stretch/>
        </p:blipFill>
        <p:spPr>
          <a:xfrm>
            <a:off x="8150591" y="4757098"/>
            <a:ext cx="49150" cy="30317"/>
          </a:xfrm>
          <a:prstGeom prst="rect">
            <a:avLst/>
          </a:prstGeom>
          <a:noFill/>
          <a:ln>
            <a:noFill/>
          </a:ln>
        </p:spPr>
      </p:pic>
      <p:pic>
        <p:nvPicPr>
          <p:cNvPr descr="preencoded.png" id="969" name="Google Shape;969;p35"/>
          <p:cNvPicPr preferRelativeResize="0"/>
          <p:nvPr/>
        </p:nvPicPr>
        <p:blipFill rotWithShape="1">
          <a:blip r:embed="rId47">
            <a:alphaModFix/>
          </a:blip>
          <a:srcRect b="0" l="0" r="0" t="0"/>
          <a:stretch/>
        </p:blipFill>
        <p:spPr>
          <a:xfrm>
            <a:off x="8158795" y="4728739"/>
            <a:ext cx="28817" cy="3211"/>
          </a:xfrm>
          <a:prstGeom prst="rect">
            <a:avLst/>
          </a:prstGeom>
          <a:noFill/>
          <a:ln>
            <a:noFill/>
          </a:ln>
        </p:spPr>
      </p:pic>
      <p:pic>
        <p:nvPicPr>
          <p:cNvPr descr="preencoded.png" id="970" name="Google Shape;970;p35"/>
          <p:cNvPicPr preferRelativeResize="0"/>
          <p:nvPr/>
        </p:nvPicPr>
        <p:blipFill rotWithShape="1">
          <a:blip r:embed="rId48">
            <a:alphaModFix/>
          </a:blip>
          <a:srcRect b="0" l="0" r="0" t="0"/>
          <a:stretch/>
        </p:blipFill>
        <p:spPr>
          <a:xfrm>
            <a:off x="8158386" y="4732969"/>
            <a:ext cx="31905" cy="5618"/>
          </a:xfrm>
          <a:prstGeom prst="rect">
            <a:avLst/>
          </a:prstGeom>
          <a:noFill/>
          <a:ln>
            <a:noFill/>
          </a:ln>
        </p:spPr>
      </p:pic>
      <p:pic>
        <p:nvPicPr>
          <p:cNvPr descr="preencoded.png" id="971" name="Google Shape;971;p35"/>
          <p:cNvPicPr preferRelativeResize="0"/>
          <p:nvPr/>
        </p:nvPicPr>
        <p:blipFill rotWithShape="1">
          <a:blip r:embed="rId49">
            <a:alphaModFix/>
          </a:blip>
          <a:srcRect b="0" l="0" r="0" t="0"/>
          <a:stretch/>
        </p:blipFill>
        <p:spPr>
          <a:xfrm>
            <a:off x="8157735" y="4737178"/>
            <a:ext cx="35012" cy="8467"/>
          </a:xfrm>
          <a:prstGeom prst="rect">
            <a:avLst/>
          </a:prstGeom>
          <a:noFill/>
          <a:ln>
            <a:noFill/>
          </a:ln>
        </p:spPr>
      </p:pic>
      <p:pic>
        <p:nvPicPr>
          <p:cNvPr descr="preencoded.png" id="972" name="Google Shape;972;p35"/>
          <p:cNvPicPr preferRelativeResize="0"/>
          <p:nvPr/>
        </p:nvPicPr>
        <p:blipFill rotWithShape="1">
          <a:blip r:embed="rId34">
            <a:alphaModFix/>
          </a:blip>
          <a:srcRect b="0" l="0" r="0" t="0"/>
          <a:stretch/>
        </p:blipFill>
        <p:spPr>
          <a:xfrm>
            <a:off x="8158925" y="4723309"/>
            <a:ext cx="25784" cy="2411"/>
          </a:xfrm>
          <a:prstGeom prst="rect">
            <a:avLst/>
          </a:prstGeom>
          <a:noFill/>
          <a:ln>
            <a:noFill/>
          </a:ln>
        </p:spPr>
      </p:pic>
      <p:pic>
        <p:nvPicPr>
          <p:cNvPr descr="preencoded.png" id="973" name="Google Shape;973;p35"/>
          <p:cNvPicPr preferRelativeResize="0"/>
          <p:nvPr/>
        </p:nvPicPr>
        <p:blipFill rotWithShape="1">
          <a:blip r:embed="rId50">
            <a:alphaModFix/>
          </a:blip>
          <a:srcRect b="0" l="0" r="0" t="0"/>
          <a:stretch/>
        </p:blipFill>
        <p:spPr>
          <a:xfrm>
            <a:off x="8152507" y="4753315"/>
            <a:ext cx="46713" cy="24894"/>
          </a:xfrm>
          <a:prstGeom prst="rect">
            <a:avLst/>
          </a:prstGeom>
          <a:noFill/>
          <a:ln>
            <a:noFill/>
          </a:ln>
        </p:spPr>
      </p:pic>
      <p:pic>
        <p:nvPicPr>
          <p:cNvPr descr="preencoded.png" id="974" name="Google Shape;974;p35"/>
          <p:cNvPicPr preferRelativeResize="0"/>
          <p:nvPr/>
        </p:nvPicPr>
        <p:blipFill rotWithShape="1">
          <a:blip r:embed="rId51">
            <a:alphaModFix/>
          </a:blip>
          <a:srcRect b="0" l="0" r="0" t="0"/>
          <a:stretch/>
        </p:blipFill>
        <p:spPr>
          <a:xfrm>
            <a:off x="8154200" y="4749405"/>
            <a:ext cx="43997" cy="20008"/>
          </a:xfrm>
          <a:prstGeom prst="rect">
            <a:avLst/>
          </a:prstGeom>
          <a:noFill/>
          <a:ln>
            <a:noFill/>
          </a:ln>
        </p:spPr>
      </p:pic>
      <p:pic>
        <p:nvPicPr>
          <p:cNvPr descr="preencoded.png" id="975" name="Google Shape;975;p35"/>
          <p:cNvPicPr preferRelativeResize="0"/>
          <p:nvPr/>
        </p:nvPicPr>
        <p:blipFill rotWithShape="1">
          <a:blip r:embed="rId52">
            <a:alphaModFix/>
          </a:blip>
          <a:srcRect b="0" l="0" r="0" t="0"/>
          <a:stretch/>
        </p:blipFill>
        <p:spPr>
          <a:xfrm>
            <a:off x="8155632" y="4745403"/>
            <a:ext cx="41114" cy="15648"/>
          </a:xfrm>
          <a:prstGeom prst="rect">
            <a:avLst/>
          </a:prstGeom>
          <a:noFill/>
          <a:ln>
            <a:noFill/>
          </a:ln>
        </p:spPr>
      </p:pic>
      <p:pic>
        <p:nvPicPr>
          <p:cNvPr descr="preencoded.png" id="976" name="Google Shape;976;p35"/>
          <p:cNvPicPr preferRelativeResize="0"/>
          <p:nvPr/>
        </p:nvPicPr>
        <p:blipFill rotWithShape="1">
          <a:blip r:embed="rId53">
            <a:alphaModFix/>
          </a:blip>
          <a:srcRect b="0" l="0" r="0" t="0"/>
          <a:stretch/>
        </p:blipFill>
        <p:spPr>
          <a:xfrm>
            <a:off x="8156804" y="4741320"/>
            <a:ext cx="38119" cy="11811"/>
          </a:xfrm>
          <a:prstGeom prst="rect">
            <a:avLst/>
          </a:prstGeom>
          <a:noFill/>
          <a:ln>
            <a:noFill/>
          </a:ln>
        </p:spPr>
      </p:pic>
      <p:pic>
        <p:nvPicPr>
          <p:cNvPr descr="preencoded.png" id="977" name="Google Shape;977;p35"/>
          <p:cNvPicPr preferRelativeResize="0"/>
          <p:nvPr/>
        </p:nvPicPr>
        <p:blipFill rotWithShape="1">
          <a:blip r:embed="rId54">
            <a:alphaModFix/>
          </a:blip>
          <a:srcRect b="0" l="0" r="0" t="0"/>
          <a:stretch/>
        </p:blipFill>
        <p:spPr>
          <a:xfrm>
            <a:off x="7983382" y="4663376"/>
            <a:ext cx="216471" cy="256522"/>
          </a:xfrm>
          <a:prstGeom prst="rect">
            <a:avLst/>
          </a:prstGeom>
          <a:noFill/>
          <a:ln>
            <a:noFill/>
          </a:ln>
        </p:spPr>
      </p:pic>
      <p:pic>
        <p:nvPicPr>
          <p:cNvPr descr="preencoded.png" id="978" name="Google Shape;978;p35"/>
          <p:cNvPicPr preferRelativeResize="0"/>
          <p:nvPr/>
        </p:nvPicPr>
        <p:blipFill rotWithShape="1">
          <a:blip r:embed="rId55">
            <a:alphaModFix/>
          </a:blip>
          <a:srcRect b="0" l="0" r="0" t="0"/>
          <a:stretch/>
        </p:blipFill>
        <p:spPr>
          <a:xfrm>
            <a:off x="7960798" y="4763130"/>
            <a:ext cx="15478" cy="16925"/>
          </a:xfrm>
          <a:prstGeom prst="rect">
            <a:avLst/>
          </a:prstGeom>
          <a:noFill/>
          <a:ln>
            <a:noFill/>
          </a:ln>
        </p:spPr>
      </p:pic>
      <p:pic>
        <p:nvPicPr>
          <p:cNvPr descr="preencoded.png" id="979" name="Google Shape;979;p35"/>
          <p:cNvPicPr preferRelativeResize="0"/>
          <p:nvPr/>
        </p:nvPicPr>
        <p:blipFill rotWithShape="1">
          <a:blip r:embed="rId56">
            <a:alphaModFix/>
          </a:blip>
          <a:srcRect b="0" l="0" r="0" t="0"/>
          <a:stretch/>
        </p:blipFill>
        <p:spPr>
          <a:xfrm>
            <a:off x="7963440" y="4742385"/>
            <a:ext cx="17264" cy="20073"/>
          </a:xfrm>
          <a:prstGeom prst="rect">
            <a:avLst/>
          </a:prstGeom>
          <a:noFill/>
          <a:ln>
            <a:noFill/>
          </a:ln>
        </p:spPr>
      </p:pic>
      <p:pic>
        <p:nvPicPr>
          <p:cNvPr descr="preencoded.png" id="980" name="Google Shape;980;p35"/>
          <p:cNvPicPr preferRelativeResize="0"/>
          <p:nvPr/>
        </p:nvPicPr>
        <p:blipFill rotWithShape="1">
          <a:blip r:embed="rId57">
            <a:alphaModFix/>
          </a:blip>
          <a:srcRect b="0" l="0" r="0" t="0"/>
          <a:stretch/>
        </p:blipFill>
        <p:spPr>
          <a:xfrm>
            <a:off x="7968779" y="4730002"/>
            <a:ext cx="16129" cy="12792"/>
          </a:xfrm>
          <a:prstGeom prst="rect">
            <a:avLst/>
          </a:prstGeom>
          <a:noFill/>
          <a:ln>
            <a:noFill/>
          </a:ln>
        </p:spPr>
      </p:pic>
      <p:pic>
        <p:nvPicPr>
          <p:cNvPr descr="preencoded.png" id="981" name="Google Shape;981;p35"/>
          <p:cNvPicPr preferRelativeResize="0"/>
          <p:nvPr/>
        </p:nvPicPr>
        <p:blipFill rotWithShape="1">
          <a:blip r:embed="rId58">
            <a:alphaModFix/>
          </a:blip>
          <a:srcRect b="0" l="0" r="0" t="0"/>
          <a:stretch/>
        </p:blipFill>
        <p:spPr>
          <a:xfrm>
            <a:off x="7972797" y="4710522"/>
            <a:ext cx="17283" cy="16320"/>
          </a:xfrm>
          <a:prstGeom prst="rect">
            <a:avLst/>
          </a:prstGeom>
          <a:noFill/>
          <a:ln>
            <a:noFill/>
          </a:ln>
        </p:spPr>
      </p:pic>
      <p:pic>
        <p:nvPicPr>
          <p:cNvPr descr="preencoded.png" id="982" name="Google Shape;982;p35"/>
          <p:cNvPicPr preferRelativeResize="0"/>
          <p:nvPr/>
        </p:nvPicPr>
        <p:blipFill rotWithShape="1">
          <a:blip r:embed="rId59">
            <a:alphaModFix/>
          </a:blip>
          <a:srcRect b="0" l="0" r="0" t="0"/>
          <a:stretch/>
        </p:blipFill>
        <p:spPr>
          <a:xfrm>
            <a:off x="7981764" y="4696125"/>
            <a:ext cx="19273" cy="18920"/>
          </a:xfrm>
          <a:prstGeom prst="rect">
            <a:avLst/>
          </a:prstGeom>
          <a:noFill/>
          <a:ln>
            <a:noFill/>
          </a:ln>
        </p:spPr>
      </p:pic>
      <p:pic>
        <p:nvPicPr>
          <p:cNvPr descr="preencoded.png" id="983" name="Google Shape;983;p35"/>
          <p:cNvPicPr preferRelativeResize="0"/>
          <p:nvPr/>
        </p:nvPicPr>
        <p:blipFill rotWithShape="1">
          <a:blip r:embed="rId60">
            <a:alphaModFix/>
          </a:blip>
          <a:srcRect b="0" l="0" r="0" t="0"/>
          <a:stretch/>
        </p:blipFill>
        <p:spPr>
          <a:xfrm>
            <a:off x="7991903" y="4681512"/>
            <a:ext cx="21245" cy="18987"/>
          </a:xfrm>
          <a:prstGeom prst="rect">
            <a:avLst/>
          </a:prstGeom>
          <a:noFill/>
          <a:ln>
            <a:noFill/>
          </a:ln>
        </p:spPr>
      </p:pic>
      <p:pic>
        <p:nvPicPr>
          <p:cNvPr descr="preencoded.png" id="984" name="Google Shape;984;p35"/>
          <p:cNvPicPr preferRelativeResize="0"/>
          <p:nvPr/>
        </p:nvPicPr>
        <p:blipFill rotWithShape="1">
          <a:blip r:embed="rId61">
            <a:alphaModFix/>
          </a:blip>
          <a:srcRect b="0" l="0" r="0" t="0"/>
          <a:stretch/>
        </p:blipFill>
        <p:spPr>
          <a:xfrm>
            <a:off x="8007121" y="4667906"/>
            <a:ext cx="14771" cy="18355"/>
          </a:xfrm>
          <a:prstGeom prst="rect">
            <a:avLst/>
          </a:prstGeom>
          <a:noFill/>
          <a:ln>
            <a:noFill/>
          </a:ln>
        </p:spPr>
      </p:pic>
      <p:pic>
        <p:nvPicPr>
          <p:cNvPr descr="preencoded.png" id="985" name="Google Shape;985;p35"/>
          <p:cNvPicPr preferRelativeResize="0"/>
          <p:nvPr/>
        </p:nvPicPr>
        <p:blipFill rotWithShape="1">
          <a:blip r:embed="rId62">
            <a:alphaModFix/>
          </a:blip>
          <a:srcRect b="0" l="0" r="0" t="0"/>
          <a:stretch/>
        </p:blipFill>
        <p:spPr>
          <a:xfrm>
            <a:off x="8017818" y="4659211"/>
            <a:ext cx="15292" cy="16497"/>
          </a:xfrm>
          <a:prstGeom prst="rect">
            <a:avLst/>
          </a:prstGeom>
          <a:noFill/>
          <a:ln>
            <a:noFill/>
          </a:ln>
        </p:spPr>
      </p:pic>
      <p:pic>
        <p:nvPicPr>
          <p:cNvPr descr="preencoded.png" id="986" name="Google Shape;986;p35"/>
          <p:cNvPicPr preferRelativeResize="0"/>
          <p:nvPr/>
        </p:nvPicPr>
        <p:blipFill rotWithShape="1">
          <a:blip r:embed="rId63">
            <a:alphaModFix/>
          </a:blip>
          <a:srcRect b="0" l="0" r="0" t="0"/>
          <a:stretch/>
        </p:blipFill>
        <p:spPr>
          <a:xfrm>
            <a:off x="8028794" y="4650967"/>
            <a:ext cx="18362" cy="17620"/>
          </a:xfrm>
          <a:prstGeom prst="rect">
            <a:avLst/>
          </a:prstGeom>
          <a:noFill/>
          <a:ln>
            <a:noFill/>
          </a:ln>
        </p:spPr>
      </p:pic>
      <p:pic>
        <p:nvPicPr>
          <p:cNvPr descr="preencoded.png" id="987" name="Google Shape;987;p35"/>
          <p:cNvPicPr preferRelativeResize="0"/>
          <p:nvPr/>
        </p:nvPicPr>
        <p:blipFill rotWithShape="1">
          <a:blip r:embed="rId64">
            <a:alphaModFix/>
          </a:blip>
          <a:srcRect b="0" l="0" r="0" t="0"/>
          <a:stretch/>
        </p:blipFill>
        <p:spPr>
          <a:xfrm>
            <a:off x="8050634" y="4643124"/>
            <a:ext cx="16111" cy="17008"/>
          </a:xfrm>
          <a:prstGeom prst="rect">
            <a:avLst/>
          </a:prstGeom>
          <a:noFill/>
          <a:ln>
            <a:noFill/>
          </a:ln>
        </p:spPr>
      </p:pic>
      <p:pic>
        <p:nvPicPr>
          <p:cNvPr descr="preencoded.png" id="988" name="Google Shape;988;p35"/>
          <p:cNvPicPr preferRelativeResize="0"/>
          <p:nvPr/>
        </p:nvPicPr>
        <p:blipFill rotWithShape="1">
          <a:blip r:embed="rId65">
            <a:alphaModFix/>
          </a:blip>
          <a:srcRect b="0" l="0" r="0" t="0"/>
          <a:stretch/>
        </p:blipFill>
        <p:spPr>
          <a:xfrm>
            <a:off x="8066503" y="4638875"/>
            <a:ext cx="17059" cy="15311"/>
          </a:xfrm>
          <a:prstGeom prst="rect">
            <a:avLst/>
          </a:prstGeom>
          <a:noFill/>
          <a:ln>
            <a:noFill/>
          </a:ln>
        </p:spPr>
      </p:pic>
      <p:pic>
        <p:nvPicPr>
          <p:cNvPr descr="preencoded.png" id="989" name="Google Shape;989;p35"/>
          <p:cNvPicPr preferRelativeResize="0"/>
          <p:nvPr/>
        </p:nvPicPr>
        <p:blipFill rotWithShape="1">
          <a:blip r:embed="rId66">
            <a:alphaModFix/>
          </a:blip>
          <a:srcRect b="0" l="0" r="0" t="0"/>
          <a:stretch/>
        </p:blipFill>
        <p:spPr>
          <a:xfrm>
            <a:off x="8094650" y="4637589"/>
            <a:ext cx="14994" cy="14950"/>
          </a:xfrm>
          <a:prstGeom prst="rect">
            <a:avLst/>
          </a:prstGeom>
          <a:noFill/>
          <a:ln>
            <a:noFill/>
          </a:ln>
        </p:spPr>
      </p:pic>
      <p:pic>
        <p:nvPicPr>
          <p:cNvPr descr="preencoded.png" id="990" name="Google Shape;990;p35"/>
          <p:cNvPicPr preferRelativeResize="0"/>
          <p:nvPr/>
        </p:nvPicPr>
        <p:blipFill rotWithShape="1">
          <a:blip r:embed="rId67">
            <a:alphaModFix/>
          </a:blip>
          <a:srcRect b="0" l="0" r="0" t="0"/>
          <a:stretch/>
        </p:blipFill>
        <p:spPr>
          <a:xfrm>
            <a:off x="8111282" y="4640045"/>
            <a:ext cx="11739" cy="15820"/>
          </a:xfrm>
          <a:prstGeom prst="rect">
            <a:avLst/>
          </a:prstGeom>
          <a:noFill/>
          <a:ln>
            <a:noFill/>
          </a:ln>
        </p:spPr>
      </p:pic>
      <p:pic>
        <p:nvPicPr>
          <p:cNvPr descr="preencoded.png" id="991" name="Google Shape;991;p35"/>
          <p:cNvPicPr preferRelativeResize="0"/>
          <p:nvPr/>
        </p:nvPicPr>
        <p:blipFill rotWithShape="1">
          <a:blip r:embed="rId68">
            <a:alphaModFix/>
          </a:blip>
          <a:srcRect b="0" l="0" r="0" t="0"/>
          <a:stretch/>
        </p:blipFill>
        <p:spPr>
          <a:xfrm>
            <a:off x="8122574" y="4643568"/>
            <a:ext cx="21338" cy="19059"/>
          </a:xfrm>
          <a:prstGeom prst="rect">
            <a:avLst/>
          </a:prstGeom>
          <a:noFill/>
          <a:ln>
            <a:noFill/>
          </a:ln>
        </p:spPr>
      </p:pic>
      <p:pic>
        <p:nvPicPr>
          <p:cNvPr descr="preencoded.png" id="992" name="Google Shape;992;p35"/>
          <p:cNvPicPr preferRelativeResize="0"/>
          <p:nvPr/>
        </p:nvPicPr>
        <p:blipFill rotWithShape="1">
          <a:blip r:embed="rId69">
            <a:alphaModFix/>
          </a:blip>
          <a:srcRect b="0" l="0" r="0" t="0"/>
          <a:stretch/>
        </p:blipFill>
        <p:spPr>
          <a:xfrm>
            <a:off x="8140750" y="4652788"/>
            <a:ext cx="14660" cy="16569"/>
          </a:xfrm>
          <a:prstGeom prst="rect">
            <a:avLst/>
          </a:prstGeom>
          <a:noFill/>
          <a:ln>
            <a:noFill/>
          </a:ln>
        </p:spPr>
      </p:pic>
      <p:pic>
        <p:nvPicPr>
          <p:cNvPr descr="preencoded.png" id="993" name="Google Shape;993;p35"/>
          <p:cNvPicPr preferRelativeResize="0"/>
          <p:nvPr/>
        </p:nvPicPr>
        <p:blipFill rotWithShape="1">
          <a:blip r:embed="rId70">
            <a:alphaModFix/>
          </a:blip>
          <a:srcRect b="0" l="0" r="0" t="0"/>
          <a:stretch/>
        </p:blipFill>
        <p:spPr>
          <a:xfrm>
            <a:off x="8150851" y="4661974"/>
            <a:ext cx="17748" cy="15083"/>
          </a:xfrm>
          <a:prstGeom prst="rect">
            <a:avLst/>
          </a:prstGeom>
          <a:noFill/>
          <a:ln>
            <a:noFill/>
          </a:ln>
        </p:spPr>
      </p:pic>
      <p:pic>
        <p:nvPicPr>
          <p:cNvPr descr="preencoded.png" id="994" name="Google Shape;994;p35"/>
          <p:cNvPicPr preferRelativeResize="0"/>
          <p:nvPr/>
        </p:nvPicPr>
        <p:blipFill rotWithShape="1">
          <a:blip r:embed="rId71">
            <a:alphaModFix/>
          </a:blip>
          <a:srcRect b="0" l="0" r="0" t="0"/>
          <a:stretch/>
        </p:blipFill>
        <p:spPr>
          <a:xfrm>
            <a:off x="8170087" y="4676961"/>
            <a:ext cx="18213" cy="17973"/>
          </a:xfrm>
          <a:prstGeom prst="rect">
            <a:avLst/>
          </a:prstGeom>
          <a:noFill/>
          <a:ln>
            <a:noFill/>
          </a:ln>
        </p:spPr>
      </p:pic>
      <p:pic>
        <p:nvPicPr>
          <p:cNvPr descr="preencoded.png" id="995" name="Google Shape;995;p35"/>
          <p:cNvPicPr preferRelativeResize="0"/>
          <p:nvPr/>
        </p:nvPicPr>
        <p:blipFill rotWithShape="1">
          <a:blip r:embed="rId72">
            <a:alphaModFix/>
          </a:blip>
          <a:srcRect b="0" l="0" r="0" t="0"/>
          <a:stretch/>
        </p:blipFill>
        <p:spPr>
          <a:xfrm>
            <a:off x="8179445" y="4691951"/>
            <a:ext cx="19124" cy="19396"/>
          </a:xfrm>
          <a:prstGeom prst="rect">
            <a:avLst/>
          </a:prstGeom>
          <a:noFill/>
          <a:ln>
            <a:noFill/>
          </a:ln>
        </p:spPr>
      </p:pic>
      <p:pic>
        <p:nvPicPr>
          <p:cNvPr descr="preencoded.png" id="996" name="Google Shape;996;p35"/>
          <p:cNvPicPr preferRelativeResize="0"/>
          <p:nvPr/>
        </p:nvPicPr>
        <p:blipFill rotWithShape="1">
          <a:blip r:embed="rId73">
            <a:alphaModFix/>
          </a:blip>
          <a:srcRect b="0" l="0" r="0" t="0"/>
          <a:stretch/>
        </p:blipFill>
        <p:spPr>
          <a:xfrm>
            <a:off x="8188672" y="4707799"/>
            <a:ext cx="17822" cy="21022"/>
          </a:xfrm>
          <a:prstGeom prst="rect">
            <a:avLst/>
          </a:prstGeom>
          <a:noFill/>
          <a:ln>
            <a:noFill/>
          </a:ln>
        </p:spPr>
      </p:pic>
      <p:pic>
        <p:nvPicPr>
          <p:cNvPr descr="preencoded.png" id="997" name="Google Shape;997;p35"/>
          <p:cNvPicPr preferRelativeResize="0"/>
          <p:nvPr/>
        </p:nvPicPr>
        <p:blipFill rotWithShape="1">
          <a:blip r:embed="rId74">
            <a:alphaModFix/>
          </a:blip>
          <a:srcRect b="0" l="0" r="0" t="0"/>
          <a:stretch/>
        </p:blipFill>
        <p:spPr>
          <a:xfrm>
            <a:off x="8196635" y="4726065"/>
            <a:ext cx="17041" cy="20213"/>
          </a:xfrm>
          <a:prstGeom prst="rect">
            <a:avLst/>
          </a:prstGeom>
          <a:noFill/>
          <a:ln>
            <a:noFill/>
          </a:ln>
        </p:spPr>
      </p:pic>
      <p:pic>
        <p:nvPicPr>
          <p:cNvPr descr="preencoded.png" id="998" name="Google Shape;998;p35"/>
          <p:cNvPicPr preferRelativeResize="0"/>
          <p:nvPr/>
        </p:nvPicPr>
        <p:blipFill rotWithShape="1">
          <a:blip r:embed="rId75">
            <a:alphaModFix/>
          </a:blip>
          <a:srcRect b="0" l="0" r="0" t="0"/>
          <a:stretch/>
        </p:blipFill>
        <p:spPr>
          <a:xfrm>
            <a:off x="8202309" y="4746971"/>
            <a:ext cx="16222" cy="16608"/>
          </a:xfrm>
          <a:prstGeom prst="rect">
            <a:avLst/>
          </a:prstGeom>
          <a:noFill/>
          <a:ln>
            <a:noFill/>
          </a:ln>
        </p:spPr>
      </p:pic>
      <p:pic>
        <p:nvPicPr>
          <p:cNvPr descr="preencoded.png" id="999" name="Google Shape;999;p35"/>
          <p:cNvPicPr preferRelativeResize="0"/>
          <p:nvPr/>
        </p:nvPicPr>
        <p:blipFill rotWithShape="1">
          <a:blip r:embed="rId76">
            <a:alphaModFix/>
          </a:blip>
          <a:srcRect b="0" l="0" r="0" t="0"/>
          <a:stretch/>
        </p:blipFill>
        <p:spPr>
          <a:xfrm>
            <a:off x="8206346" y="4764232"/>
            <a:ext cx="15534" cy="15478"/>
          </a:xfrm>
          <a:prstGeom prst="rect">
            <a:avLst/>
          </a:prstGeom>
          <a:noFill/>
          <a:ln>
            <a:noFill/>
          </a:ln>
        </p:spPr>
      </p:pic>
      <p:pic>
        <p:nvPicPr>
          <p:cNvPr descr="preencoded.png" id="1000" name="Google Shape;1000;p35"/>
          <p:cNvPicPr preferRelativeResize="0"/>
          <p:nvPr/>
        </p:nvPicPr>
        <p:blipFill rotWithShape="1">
          <a:blip r:embed="rId77">
            <a:alphaModFix/>
          </a:blip>
          <a:srcRect b="0" l="0" r="0" t="0"/>
          <a:stretch/>
        </p:blipFill>
        <p:spPr>
          <a:xfrm>
            <a:off x="8292424" y="4803428"/>
            <a:ext cx="65094" cy="71451"/>
          </a:xfrm>
          <a:prstGeom prst="rect">
            <a:avLst/>
          </a:prstGeom>
          <a:noFill/>
          <a:ln>
            <a:noFill/>
          </a:ln>
        </p:spPr>
      </p:pic>
      <p:pic>
        <p:nvPicPr>
          <p:cNvPr descr="preencoded.png" id="1001" name="Google Shape;1001;p35"/>
          <p:cNvPicPr preferRelativeResize="0"/>
          <p:nvPr/>
        </p:nvPicPr>
        <p:blipFill rotWithShape="1">
          <a:blip r:embed="rId78">
            <a:alphaModFix/>
          </a:blip>
          <a:srcRect b="0" l="0" r="0" t="0"/>
          <a:stretch/>
        </p:blipFill>
        <p:spPr>
          <a:xfrm>
            <a:off x="8289727" y="4706401"/>
            <a:ext cx="75437" cy="73930"/>
          </a:xfrm>
          <a:prstGeom prst="rect">
            <a:avLst/>
          </a:prstGeom>
          <a:noFill/>
          <a:ln>
            <a:noFill/>
          </a:ln>
        </p:spPr>
      </p:pic>
      <p:pic>
        <p:nvPicPr>
          <p:cNvPr descr="preencoded.png" id="1002" name="Google Shape;1002;p35"/>
          <p:cNvPicPr preferRelativeResize="0"/>
          <p:nvPr/>
        </p:nvPicPr>
        <p:blipFill rotWithShape="1">
          <a:blip r:embed="rId79">
            <a:alphaModFix/>
          </a:blip>
          <a:srcRect b="0" l="0" r="0" t="0"/>
          <a:stretch/>
        </p:blipFill>
        <p:spPr>
          <a:xfrm>
            <a:off x="8845748" y="4706401"/>
            <a:ext cx="59327" cy="73237"/>
          </a:xfrm>
          <a:prstGeom prst="rect">
            <a:avLst/>
          </a:prstGeom>
          <a:noFill/>
          <a:ln>
            <a:noFill/>
          </a:ln>
        </p:spPr>
      </p:pic>
      <p:pic>
        <p:nvPicPr>
          <p:cNvPr descr="preencoded.png" id="1003" name="Google Shape;1003;p35"/>
          <p:cNvPicPr preferRelativeResize="0"/>
          <p:nvPr/>
        </p:nvPicPr>
        <p:blipFill rotWithShape="1">
          <a:blip r:embed="rId80">
            <a:alphaModFix/>
          </a:blip>
          <a:srcRect b="0" l="0" r="0" t="0"/>
          <a:stretch/>
        </p:blipFill>
        <p:spPr>
          <a:xfrm>
            <a:off x="8721347" y="4706401"/>
            <a:ext cx="59475" cy="73193"/>
          </a:xfrm>
          <a:prstGeom prst="rect">
            <a:avLst/>
          </a:prstGeom>
          <a:noFill/>
          <a:ln>
            <a:noFill/>
          </a:ln>
        </p:spPr>
      </p:pic>
      <p:pic>
        <p:nvPicPr>
          <p:cNvPr descr="preencoded.png" id="1004" name="Google Shape;1004;p35"/>
          <p:cNvPicPr preferRelativeResize="0"/>
          <p:nvPr/>
        </p:nvPicPr>
        <p:blipFill rotWithShape="1">
          <a:blip r:embed="rId81">
            <a:alphaModFix/>
          </a:blip>
          <a:srcRect b="0" l="0" r="0" t="0"/>
          <a:stretch/>
        </p:blipFill>
        <p:spPr>
          <a:xfrm>
            <a:off x="8584332" y="4803432"/>
            <a:ext cx="65094" cy="71447"/>
          </a:xfrm>
          <a:prstGeom prst="rect">
            <a:avLst/>
          </a:prstGeom>
          <a:noFill/>
          <a:ln>
            <a:noFill/>
          </a:ln>
        </p:spPr>
      </p:pic>
      <p:pic>
        <p:nvPicPr>
          <p:cNvPr descr="preencoded.png" id="1005" name="Google Shape;1005;p35"/>
          <p:cNvPicPr preferRelativeResize="0"/>
          <p:nvPr/>
        </p:nvPicPr>
        <p:blipFill rotWithShape="1">
          <a:blip r:embed="rId82">
            <a:alphaModFix/>
          </a:blip>
          <a:srcRect b="0" l="0" r="0" t="0"/>
          <a:stretch/>
        </p:blipFill>
        <p:spPr>
          <a:xfrm>
            <a:off x="8786217" y="4725644"/>
            <a:ext cx="55773" cy="54283"/>
          </a:xfrm>
          <a:prstGeom prst="rect">
            <a:avLst/>
          </a:prstGeom>
          <a:noFill/>
          <a:ln>
            <a:noFill/>
          </a:ln>
        </p:spPr>
      </p:pic>
      <p:pic>
        <p:nvPicPr>
          <p:cNvPr descr="preencoded.png" id="1006" name="Google Shape;1006;p35"/>
          <p:cNvPicPr preferRelativeResize="0"/>
          <p:nvPr/>
        </p:nvPicPr>
        <p:blipFill rotWithShape="1">
          <a:blip r:embed="rId83">
            <a:alphaModFix/>
          </a:blip>
          <a:srcRect b="0" l="0" r="0" t="0"/>
          <a:stretch/>
        </p:blipFill>
        <p:spPr>
          <a:xfrm>
            <a:off x="8366633" y="4726102"/>
            <a:ext cx="63605" cy="51743"/>
          </a:xfrm>
          <a:prstGeom prst="rect">
            <a:avLst/>
          </a:prstGeom>
          <a:noFill/>
          <a:ln>
            <a:noFill/>
          </a:ln>
        </p:spPr>
      </p:pic>
      <p:pic>
        <p:nvPicPr>
          <p:cNvPr descr="preencoded.png" id="1007" name="Google Shape;1007;p35"/>
          <p:cNvPicPr preferRelativeResize="0"/>
          <p:nvPr/>
        </p:nvPicPr>
        <p:blipFill rotWithShape="1">
          <a:blip r:embed="rId84">
            <a:alphaModFix/>
          </a:blip>
          <a:srcRect b="0" l="0" r="0" t="0"/>
          <a:stretch/>
        </p:blipFill>
        <p:spPr>
          <a:xfrm>
            <a:off x="8400399" y="4823152"/>
            <a:ext cx="63624" cy="51734"/>
          </a:xfrm>
          <a:prstGeom prst="rect">
            <a:avLst/>
          </a:prstGeom>
          <a:noFill/>
          <a:ln>
            <a:noFill/>
          </a:ln>
        </p:spPr>
      </p:pic>
      <p:pic>
        <p:nvPicPr>
          <p:cNvPr descr="preencoded.png" id="1008" name="Google Shape;1008;p35"/>
          <p:cNvPicPr preferRelativeResize="0"/>
          <p:nvPr/>
        </p:nvPicPr>
        <p:blipFill rotWithShape="1">
          <a:blip r:embed="rId85">
            <a:alphaModFix/>
          </a:blip>
          <a:srcRect b="0" l="0" r="0" t="0"/>
          <a:stretch/>
        </p:blipFill>
        <p:spPr>
          <a:xfrm>
            <a:off x="8811983" y="4822806"/>
            <a:ext cx="55866" cy="54136"/>
          </a:xfrm>
          <a:prstGeom prst="rect">
            <a:avLst/>
          </a:prstGeom>
          <a:noFill/>
          <a:ln>
            <a:noFill/>
          </a:ln>
        </p:spPr>
      </p:pic>
      <p:pic>
        <p:nvPicPr>
          <p:cNvPr descr="preencoded.png" id="1009" name="Google Shape;1009;p35"/>
          <p:cNvPicPr preferRelativeResize="0"/>
          <p:nvPr/>
        </p:nvPicPr>
        <p:blipFill rotWithShape="1">
          <a:blip r:embed="rId86">
            <a:alphaModFix/>
          </a:blip>
          <a:srcRect b="0" l="0" r="0" t="0"/>
          <a:stretch/>
        </p:blipFill>
        <p:spPr>
          <a:xfrm>
            <a:off x="8505918" y="4822934"/>
            <a:ext cx="44965" cy="53922"/>
          </a:xfrm>
          <a:prstGeom prst="rect">
            <a:avLst/>
          </a:prstGeom>
          <a:noFill/>
          <a:ln>
            <a:noFill/>
          </a:ln>
        </p:spPr>
      </p:pic>
      <p:pic>
        <p:nvPicPr>
          <p:cNvPr descr="preencoded.png" id="1010" name="Google Shape;1010;p35"/>
          <p:cNvPicPr preferRelativeResize="0"/>
          <p:nvPr/>
        </p:nvPicPr>
        <p:blipFill rotWithShape="1">
          <a:blip r:embed="rId86">
            <a:alphaModFix/>
          </a:blip>
          <a:srcRect b="0" l="0" r="0" t="0"/>
          <a:stretch/>
        </p:blipFill>
        <p:spPr>
          <a:xfrm>
            <a:off x="8633892" y="4725900"/>
            <a:ext cx="44983" cy="53899"/>
          </a:xfrm>
          <a:prstGeom prst="rect">
            <a:avLst/>
          </a:prstGeom>
          <a:noFill/>
          <a:ln>
            <a:noFill/>
          </a:ln>
        </p:spPr>
      </p:pic>
      <p:pic>
        <p:nvPicPr>
          <p:cNvPr descr="preencoded.png" id="1011" name="Google Shape;1011;p35"/>
          <p:cNvPicPr preferRelativeResize="0"/>
          <p:nvPr/>
        </p:nvPicPr>
        <p:blipFill rotWithShape="1">
          <a:blip r:embed="rId87">
            <a:alphaModFix/>
          </a:blip>
          <a:srcRect b="0" l="0" r="0" t="0"/>
          <a:stretch/>
        </p:blipFill>
        <p:spPr>
          <a:xfrm>
            <a:off x="8525396" y="4725195"/>
            <a:ext cx="49820" cy="54715"/>
          </a:xfrm>
          <a:prstGeom prst="rect">
            <a:avLst/>
          </a:prstGeom>
          <a:noFill/>
          <a:ln>
            <a:noFill/>
          </a:ln>
        </p:spPr>
      </p:pic>
      <p:pic>
        <p:nvPicPr>
          <p:cNvPr descr="preencoded.png" id="1012" name="Google Shape;1012;p35"/>
          <p:cNvPicPr preferRelativeResize="0"/>
          <p:nvPr/>
        </p:nvPicPr>
        <p:blipFill rotWithShape="1">
          <a:blip r:embed="rId88">
            <a:alphaModFix/>
          </a:blip>
          <a:srcRect b="0" l="0" r="0" t="0"/>
          <a:stretch/>
        </p:blipFill>
        <p:spPr>
          <a:xfrm>
            <a:off x="8653444" y="4822664"/>
            <a:ext cx="49746" cy="54325"/>
          </a:xfrm>
          <a:prstGeom prst="rect">
            <a:avLst/>
          </a:prstGeom>
          <a:noFill/>
          <a:ln>
            <a:noFill/>
          </a:ln>
        </p:spPr>
      </p:pic>
      <p:pic>
        <p:nvPicPr>
          <p:cNvPr descr="preencoded.png" id="1013" name="Google Shape;1013;p35"/>
          <p:cNvPicPr preferRelativeResize="0"/>
          <p:nvPr/>
        </p:nvPicPr>
        <p:blipFill rotWithShape="1">
          <a:blip r:embed="rId89">
            <a:alphaModFix/>
          </a:blip>
          <a:srcRect b="0" l="0" r="0" t="0"/>
          <a:stretch/>
        </p:blipFill>
        <p:spPr>
          <a:xfrm>
            <a:off x="8870659" y="4822715"/>
            <a:ext cx="49950" cy="54229"/>
          </a:xfrm>
          <a:prstGeom prst="rect">
            <a:avLst/>
          </a:prstGeom>
          <a:noFill/>
          <a:ln>
            <a:noFill/>
          </a:ln>
        </p:spPr>
      </p:pic>
      <p:pic>
        <p:nvPicPr>
          <p:cNvPr descr="preencoded.png" id="1014" name="Google Shape;1014;p35"/>
          <p:cNvPicPr preferRelativeResize="0"/>
          <p:nvPr/>
        </p:nvPicPr>
        <p:blipFill rotWithShape="1">
          <a:blip r:embed="rId90">
            <a:alphaModFix/>
          </a:blip>
          <a:srcRect b="0" l="0" r="0" t="0"/>
          <a:stretch/>
        </p:blipFill>
        <p:spPr>
          <a:xfrm>
            <a:off x="8464767" y="4727735"/>
            <a:ext cx="58192" cy="50688"/>
          </a:xfrm>
          <a:prstGeom prst="rect">
            <a:avLst/>
          </a:prstGeom>
          <a:noFill/>
          <a:ln>
            <a:noFill/>
          </a:ln>
        </p:spPr>
      </p:pic>
      <p:pic>
        <p:nvPicPr>
          <p:cNvPr descr="preencoded.png" id="1015" name="Google Shape;1015;p35"/>
          <p:cNvPicPr preferRelativeResize="0"/>
          <p:nvPr/>
        </p:nvPicPr>
        <p:blipFill rotWithShape="1">
          <a:blip r:embed="rId91">
            <a:alphaModFix/>
          </a:blip>
          <a:srcRect b="0" l="0" r="0" t="0"/>
          <a:stretch/>
        </p:blipFill>
        <p:spPr>
          <a:xfrm>
            <a:off x="8709589" y="4823157"/>
            <a:ext cx="46658" cy="51734"/>
          </a:xfrm>
          <a:prstGeom prst="rect">
            <a:avLst/>
          </a:prstGeom>
          <a:noFill/>
          <a:ln>
            <a:noFill/>
          </a:ln>
        </p:spPr>
      </p:pic>
      <p:pic>
        <p:nvPicPr>
          <p:cNvPr descr="preencoded.png" id="1016" name="Google Shape;1016;p35"/>
          <p:cNvPicPr preferRelativeResize="0"/>
          <p:nvPr/>
        </p:nvPicPr>
        <p:blipFill rotWithShape="1">
          <a:blip r:embed="rId92">
            <a:alphaModFix/>
          </a:blip>
          <a:srcRect b="0" l="0" r="0" t="0"/>
          <a:stretch/>
        </p:blipFill>
        <p:spPr>
          <a:xfrm>
            <a:off x="8761344" y="4823122"/>
            <a:ext cx="46379" cy="51750"/>
          </a:xfrm>
          <a:prstGeom prst="rect">
            <a:avLst/>
          </a:prstGeom>
          <a:noFill/>
          <a:ln>
            <a:noFill/>
          </a:ln>
        </p:spPr>
      </p:pic>
      <p:pic>
        <p:nvPicPr>
          <p:cNvPr descr="preencoded.png" id="1017" name="Google Shape;1017;p35"/>
          <p:cNvPicPr preferRelativeResize="0"/>
          <p:nvPr/>
        </p:nvPicPr>
        <p:blipFill rotWithShape="1">
          <a:blip r:embed="rId92">
            <a:alphaModFix/>
          </a:blip>
          <a:srcRect b="0" l="0" r="0" t="0"/>
          <a:stretch/>
        </p:blipFill>
        <p:spPr>
          <a:xfrm>
            <a:off x="8581634" y="4726112"/>
            <a:ext cx="46453" cy="51741"/>
          </a:xfrm>
          <a:prstGeom prst="rect">
            <a:avLst/>
          </a:prstGeom>
          <a:noFill/>
          <a:ln>
            <a:noFill/>
          </a:ln>
        </p:spPr>
      </p:pic>
      <p:pic>
        <p:nvPicPr>
          <p:cNvPr descr="preencoded.png" id="1018" name="Google Shape;1018;p35"/>
          <p:cNvPicPr preferRelativeResize="0"/>
          <p:nvPr/>
        </p:nvPicPr>
        <p:blipFill rotWithShape="1">
          <a:blip r:embed="rId93">
            <a:alphaModFix/>
          </a:blip>
          <a:srcRect b="0" l="0" r="0" t="0"/>
          <a:stretch/>
        </p:blipFill>
        <p:spPr>
          <a:xfrm>
            <a:off x="8685665" y="4727735"/>
            <a:ext cx="29096" cy="50113"/>
          </a:xfrm>
          <a:prstGeom prst="rect">
            <a:avLst/>
          </a:prstGeom>
          <a:noFill/>
          <a:ln>
            <a:noFill/>
          </a:ln>
        </p:spPr>
      </p:pic>
      <p:pic>
        <p:nvPicPr>
          <p:cNvPr descr="preencoded.png" id="1019" name="Google Shape;1019;p35"/>
          <p:cNvPicPr preferRelativeResize="0"/>
          <p:nvPr/>
        </p:nvPicPr>
        <p:blipFill rotWithShape="1">
          <a:blip r:embed="rId93">
            <a:alphaModFix/>
          </a:blip>
          <a:srcRect b="0" l="0" r="0" t="0"/>
          <a:stretch/>
        </p:blipFill>
        <p:spPr>
          <a:xfrm>
            <a:off x="8469437" y="4824771"/>
            <a:ext cx="29096" cy="50109"/>
          </a:xfrm>
          <a:prstGeom prst="rect">
            <a:avLst/>
          </a:prstGeom>
          <a:noFill/>
          <a:ln>
            <a:noFill/>
          </a:ln>
        </p:spPr>
      </p:pic>
      <p:pic>
        <p:nvPicPr>
          <p:cNvPr descr="preencoded.png" id="1020" name="Google Shape;1020;p35"/>
          <p:cNvPicPr preferRelativeResize="0"/>
          <p:nvPr/>
        </p:nvPicPr>
        <p:blipFill rotWithShape="1">
          <a:blip r:embed="rId94">
            <a:alphaModFix/>
          </a:blip>
          <a:srcRect b="0" l="0" r="0" t="0"/>
          <a:stretch/>
        </p:blipFill>
        <p:spPr>
          <a:xfrm>
            <a:off x="8436173" y="4727735"/>
            <a:ext cx="29096" cy="50109"/>
          </a:xfrm>
          <a:prstGeom prst="rect">
            <a:avLst/>
          </a:prstGeom>
          <a:noFill/>
          <a:ln>
            <a:noFill/>
          </a:ln>
        </p:spPr>
      </p:pic>
      <p:pic>
        <p:nvPicPr>
          <p:cNvPr descr="preencoded.png" id="1021" name="Google Shape;1021;p35"/>
          <p:cNvPicPr preferRelativeResize="0"/>
          <p:nvPr/>
        </p:nvPicPr>
        <p:blipFill rotWithShape="1">
          <a:blip r:embed="rId95">
            <a:alphaModFix/>
          </a:blip>
          <a:srcRect b="0" l="0" r="0" t="0"/>
          <a:stretch/>
        </p:blipFill>
        <p:spPr>
          <a:xfrm>
            <a:off x="8365406" y="4824771"/>
            <a:ext cx="28594" cy="50109"/>
          </a:xfrm>
          <a:prstGeom prst="rect">
            <a:avLst/>
          </a:prstGeom>
          <a:noFill/>
          <a:ln>
            <a:noFill/>
          </a:ln>
        </p:spPr>
      </p:pic>
      <p:pic>
        <p:nvPicPr>
          <p:cNvPr descr="preencoded.png" id="1022" name="Google Shape;1022;p35"/>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1023" name="Google Shape;1023;p35"/>
          <p:cNvPicPr preferRelativeResize="0"/>
          <p:nvPr/>
        </p:nvPicPr>
        <p:blipFill rotWithShape="1">
          <a:blip r:embed="rId96">
            <a:alphaModFix/>
          </a:blip>
          <a:srcRect b="0" l="0" r="0" t="0"/>
          <a:stretch/>
        </p:blipFill>
        <p:spPr>
          <a:xfrm>
            <a:off x="8477138" y="4802356"/>
            <a:ext cx="12278" cy="12339"/>
          </a:xfrm>
          <a:prstGeom prst="rect">
            <a:avLst/>
          </a:prstGeom>
          <a:noFill/>
          <a:ln>
            <a:noFill/>
          </a:ln>
        </p:spPr>
      </p:pic>
      <p:pic>
        <p:nvPicPr>
          <p:cNvPr descr="preencoded.png" id="1024" name="Google Shape;1024;p35"/>
          <p:cNvPicPr preferRelativeResize="0"/>
          <p:nvPr/>
        </p:nvPicPr>
        <p:blipFill rotWithShape="1">
          <a:blip r:embed="rId96">
            <a:alphaModFix/>
          </a:blip>
          <a:srcRect b="0" l="0" r="0" t="0"/>
          <a:stretch/>
        </p:blipFill>
        <p:spPr>
          <a:xfrm>
            <a:off x="8443503" y="4705399"/>
            <a:ext cx="11943" cy="11953"/>
          </a:xfrm>
          <a:prstGeom prst="rect">
            <a:avLst/>
          </a:prstGeom>
          <a:noFill/>
          <a:ln>
            <a:noFill/>
          </a:ln>
        </p:spPr>
      </p:pic>
      <p:pic>
        <p:nvPicPr>
          <p:cNvPr descr="preencoded.png" id="1025" name="Google Shape;1025;p35"/>
          <p:cNvPicPr preferRelativeResize="0"/>
          <p:nvPr/>
        </p:nvPicPr>
        <p:blipFill rotWithShape="1">
          <a:blip r:embed="rId96">
            <a:alphaModFix/>
          </a:blip>
          <a:srcRect b="0" l="0" r="0" t="0"/>
          <a:stretch/>
        </p:blipFill>
        <p:spPr>
          <a:xfrm>
            <a:off x="8693404" y="4705359"/>
            <a:ext cx="11925" cy="1203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0" name="Shape 1030"/>
        <p:cNvGrpSpPr/>
        <p:nvPr/>
      </p:nvGrpSpPr>
      <p:grpSpPr>
        <a:xfrm>
          <a:off x="0" y="0"/>
          <a:ext cx="0" cy="0"/>
          <a:chOff x="0" y="0"/>
          <a:chExt cx="0" cy="0"/>
        </a:xfrm>
      </p:grpSpPr>
      <p:sp>
        <p:nvSpPr>
          <p:cNvPr id="1031" name="Google Shape;1031;p36"/>
          <p:cNvSpPr/>
          <p:nvPr/>
        </p:nvSpPr>
        <p:spPr>
          <a:xfrm>
            <a:off x="0" y="0"/>
            <a:ext cx="9144000" cy="5143500"/>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2" name="Google Shape;1032;p36"/>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33" name="Google Shape;1033;p36"/>
          <p:cNvSpPr/>
          <p:nvPr/>
        </p:nvSpPr>
        <p:spPr>
          <a:xfrm>
            <a:off x="7905750" y="4572000"/>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34" name="Google Shape;1034;p36"/>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1035" name="Google Shape;1035;p36"/>
          <p:cNvPicPr preferRelativeResize="0"/>
          <p:nvPr/>
        </p:nvPicPr>
        <p:blipFill rotWithShape="1">
          <a:blip r:embed="rId3">
            <a:alphaModFix/>
          </a:blip>
          <a:srcRect b="0" l="0" r="0" t="0"/>
          <a:stretch/>
        </p:blipFill>
        <p:spPr>
          <a:xfrm>
            <a:off x="7949152" y="4626194"/>
            <a:ext cx="284801" cy="329015"/>
          </a:xfrm>
          <a:prstGeom prst="rect">
            <a:avLst/>
          </a:prstGeom>
          <a:noFill/>
          <a:ln>
            <a:noFill/>
          </a:ln>
        </p:spPr>
      </p:pic>
      <p:pic>
        <p:nvPicPr>
          <p:cNvPr descr="preencoded.png" id="1036" name="Google Shape;1036;p36"/>
          <p:cNvPicPr preferRelativeResize="0"/>
          <p:nvPr/>
        </p:nvPicPr>
        <p:blipFill rotWithShape="1">
          <a:blip r:embed="rId4">
            <a:alphaModFix/>
          </a:blip>
          <a:srcRect b="0" l="0" r="0" t="0"/>
          <a:stretch/>
        </p:blipFill>
        <p:spPr>
          <a:xfrm>
            <a:off x="7977076" y="4850871"/>
            <a:ext cx="7609" cy="7667"/>
          </a:xfrm>
          <a:prstGeom prst="rect">
            <a:avLst/>
          </a:prstGeom>
          <a:noFill/>
          <a:ln>
            <a:noFill/>
          </a:ln>
        </p:spPr>
      </p:pic>
      <p:pic>
        <p:nvPicPr>
          <p:cNvPr descr="preencoded.png" id="1037" name="Google Shape;1037;p36"/>
          <p:cNvPicPr preferRelativeResize="0"/>
          <p:nvPr/>
        </p:nvPicPr>
        <p:blipFill rotWithShape="1">
          <a:blip r:embed="rId5">
            <a:alphaModFix/>
          </a:blip>
          <a:srcRect b="0" l="0" r="0" t="0"/>
          <a:stretch/>
        </p:blipFill>
        <p:spPr>
          <a:xfrm>
            <a:off x="7983159" y="4864903"/>
            <a:ext cx="14325" cy="13104"/>
          </a:xfrm>
          <a:prstGeom prst="rect">
            <a:avLst/>
          </a:prstGeom>
          <a:noFill/>
          <a:ln>
            <a:noFill/>
          </a:ln>
        </p:spPr>
      </p:pic>
      <p:pic>
        <p:nvPicPr>
          <p:cNvPr descr="preencoded.png" id="1038" name="Google Shape;1038;p36"/>
          <p:cNvPicPr preferRelativeResize="0"/>
          <p:nvPr/>
        </p:nvPicPr>
        <p:blipFill rotWithShape="1">
          <a:blip r:embed="rId6">
            <a:alphaModFix/>
          </a:blip>
          <a:srcRect b="0" l="0" r="0" t="0"/>
          <a:stretch/>
        </p:blipFill>
        <p:spPr>
          <a:xfrm>
            <a:off x="7989150" y="4878307"/>
            <a:ext cx="13413" cy="12360"/>
          </a:xfrm>
          <a:prstGeom prst="rect">
            <a:avLst/>
          </a:prstGeom>
          <a:noFill/>
          <a:ln>
            <a:noFill/>
          </a:ln>
        </p:spPr>
      </p:pic>
      <p:pic>
        <p:nvPicPr>
          <p:cNvPr descr="preencoded.png" id="1039" name="Google Shape;1039;p36"/>
          <p:cNvPicPr preferRelativeResize="0"/>
          <p:nvPr/>
        </p:nvPicPr>
        <p:blipFill rotWithShape="1">
          <a:blip r:embed="rId7">
            <a:alphaModFix/>
          </a:blip>
          <a:srcRect b="0" l="0" r="0" t="0"/>
          <a:stretch/>
        </p:blipFill>
        <p:spPr>
          <a:xfrm>
            <a:off x="7995419" y="4886232"/>
            <a:ext cx="17878" cy="16925"/>
          </a:xfrm>
          <a:prstGeom prst="rect">
            <a:avLst/>
          </a:prstGeom>
          <a:noFill/>
          <a:ln>
            <a:noFill/>
          </a:ln>
        </p:spPr>
      </p:pic>
      <p:pic>
        <p:nvPicPr>
          <p:cNvPr descr="preencoded.png" id="1040" name="Google Shape;1040;p36"/>
          <p:cNvPicPr preferRelativeResize="0"/>
          <p:nvPr/>
        </p:nvPicPr>
        <p:blipFill rotWithShape="1">
          <a:blip r:embed="rId8">
            <a:alphaModFix/>
          </a:blip>
          <a:srcRect b="0" l="0" r="0" t="0"/>
          <a:stretch/>
        </p:blipFill>
        <p:spPr>
          <a:xfrm>
            <a:off x="8009241" y="4900531"/>
            <a:ext cx="14046" cy="13404"/>
          </a:xfrm>
          <a:prstGeom prst="rect">
            <a:avLst/>
          </a:prstGeom>
          <a:noFill/>
          <a:ln>
            <a:noFill/>
          </a:ln>
        </p:spPr>
      </p:pic>
      <p:pic>
        <p:nvPicPr>
          <p:cNvPr descr="preencoded.png" id="1041" name="Google Shape;1041;p36"/>
          <p:cNvPicPr preferRelativeResize="0"/>
          <p:nvPr/>
        </p:nvPicPr>
        <p:blipFill rotWithShape="1">
          <a:blip r:embed="rId9">
            <a:alphaModFix/>
          </a:blip>
          <a:srcRect b="0" l="0" r="0" t="0"/>
          <a:stretch/>
        </p:blipFill>
        <p:spPr>
          <a:xfrm>
            <a:off x="8018692" y="4907670"/>
            <a:ext cx="15534" cy="16048"/>
          </a:xfrm>
          <a:prstGeom prst="rect">
            <a:avLst/>
          </a:prstGeom>
          <a:noFill/>
          <a:ln>
            <a:noFill/>
          </a:ln>
        </p:spPr>
      </p:pic>
      <p:pic>
        <p:nvPicPr>
          <p:cNvPr descr="preencoded.png" id="1042" name="Google Shape;1042;p36"/>
          <p:cNvPicPr preferRelativeResize="0"/>
          <p:nvPr/>
        </p:nvPicPr>
        <p:blipFill rotWithShape="1">
          <a:blip r:embed="rId10">
            <a:alphaModFix/>
          </a:blip>
          <a:srcRect b="0" l="0" r="0" t="0"/>
          <a:stretch/>
        </p:blipFill>
        <p:spPr>
          <a:xfrm>
            <a:off x="8037277" y="4918837"/>
            <a:ext cx="11237" cy="13532"/>
          </a:xfrm>
          <a:prstGeom prst="rect">
            <a:avLst/>
          </a:prstGeom>
          <a:noFill/>
          <a:ln>
            <a:noFill/>
          </a:ln>
        </p:spPr>
      </p:pic>
      <p:pic>
        <p:nvPicPr>
          <p:cNvPr descr="preencoded.png" id="1043" name="Google Shape;1043;p36"/>
          <p:cNvPicPr preferRelativeResize="0"/>
          <p:nvPr/>
        </p:nvPicPr>
        <p:blipFill rotWithShape="1">
          <a:blip r:embed="rId11">
            <a:alphaModFix/>
          </a:blip>
          <a:srcRect b="0" l="0" r="0" t="0"/>
          <a:stretch/>
        </p:blipFill>
        <p:spPr>
          <a:xfrm>
            <a:off x="8047118" y="4923206"/>
            <a:ext cx="16929" cy="15239"/>
          </a:xfrm>
          <a:prstGeom prst="rect">
            <a:avLst/>
          </a:prstGeom>
          <a:noFill/>
          <a:ln>
            <a:noFill/>
          </a:ln>
        </p:spPr>
      </p:pic>
      <p:pic>
        <p:nvPicPr>
          <p:cNvPr descr="preencoded.png" id="1044" name="Google Shape;1044;p36"/>
          <p:cNvPicPr preferRelativeResize="0"/>
          <p:nvPr/>
        </p:nvPicPr>
        <p:blipFill rotWithShape="1">
          <a:blip r:embed="rId12">
            <a:alphaModFix/>
          </a:blip>
          <a:srcRect b="0" l="0" r="0" t="0"/>
          <a:stretch/>
        </p:blipFill>
        <p:spPr>
          <a:xfrm>
            <a:off x="8070614" y="4929694"/>
            <a:ext cx="12297" cy="12669"/>
          </a:xfrm>
          <a:prstGeom prst="rect">
            <a:avLst/>
          </a:prstGeom>
          <a:noFill/>
          <a:ln>
            <a:noFill/>
          </a:ln>
        </p:spPr>
      </p:pic>
      <p:pic>
        <p:nvPicPr>
          <p:cNvPr descr="preencoded.png" id="1045" name="Google Shape;1045;p36"/>
          <p:cNvPicPr preferRelativeResize="0"/>
          <p:nvPr/>
        </p:nvPicPr>
        <p:blipFill rotWithShape="1">
          <a:blip r:embed="rId13">
            <a:alphaModFix/>
          </a:blip>
          <a:srcRect b="0" l="0" r="0" t="0"/>
          <a:stretch/>
        </p:blipFill>
        <p:spPr>
          <a:xfrm>
            <a:off x="8086502" y="4930969"/>
            <a:ext cx="12613" cy="12453"/>
          </a:xfrm>
          <a:prstGeom prst="rect">
            <a:avLst/>
          </a:prstGeom>
          <a:noFill/>
          <a:ln>
            <a:noFill/>
          </a:ln>
        </p:spPr>
      </p:pic>
      <p:pic>
        <p:nvPicPr>
          <p:cNvPr descr="preencoded.png" id="1046" name="Google Shape;1046;p36"/>
          <p:cNvPicPr preferRelativeResize="0"/>
          <p:nvPr/>
        </p:nvPicPr>
        <p:blipFill rotWithShape="1">
          <a:blip r:embed="rId14">
            <a:alphaModFix/>
          </a:blip>
          <a:srcRect b="0" l="0" r="0" t="0"/>
          <a:stretch/>
        </p:blipFill>
        <p:spPr>
          <a:xfrm>
            <a:off x="8101738" y="4928636"/>
            <a:ext cx="13897" cy="13953"/>
          </a:xfrm>
          <a:prstGeom prst="rect">
            <a:avLst/>
          </a:prstGeom>
          <a:noFill/>
          <a:ln>
            <a:noFill/>
          </a:ln>
        </p:spPr>
      </p:pic>
      <p:pic>
        <p:nvPicPr>
          <p:cNvPr descr="preencoded.png" id="1047" name="Google Shape;1047;p36"/>
          <p:cNvPicPr preferRelativeResize="0"/>
          <p:nvPr/>
        </p:nvPicPr>
        <p:blipFill rotWithShape="1">
          <a:blip r:embed="rId15">
            <a:alphaModFix/>
          </a:blip>
          <a:srcRect b="0" l="0" r="0" t="0"/>
          <a:stretch/>
        </p:blipFill>
        <p:spPr>
          <a:xfrm>
            <a:off x="8118872" y="4925220"/>
            <a:ext cx="12688" cy="12692"/>
          </a:xfrm>
          <a:prstGeom prst="rect">
            <a:avLst/>
          </a:prstGeom>
          <a:noFill/>
          <a:ln>
            <a:noFill/>
          </a:ln>
        </p:spPr>
      </p:pic>
      <p:pic>
        <p:nvPicPr>
          <p:cNvPr descr="preencoded.png" id="1048" name="Google Shape;1048;p36"/>
          <p:cNvPicPr preferRelativeResize="0"/>
          <p:nvPr/>
        </p:nvPicPr>
        <p:blipFill rotWithShape="1">
          <a:blip r:embed="rId16">
            <a:alphaModFix/>
          </a:blip>
          <a:srcRect b="0" l="0" r="0" t="0"/>
          <a:stretch/>
        </p:blipFill>
        <p:spPr>
          <a:xfrm>
            <a:off x="8137345" y="4911407"/>
            <a:ext cx="20910" cy="19103"/>
          </a:xfrm>
          <a:prstGeom prst="rect">
            <a:avLst/>
          </a:prstGeom>
          <a:noFill/>
          <a:ln>
            <a:noFill/>
          </a:ln>
        </p:spPr>
      </p:pic>
      <p:pic>
        <p:nvPicPr>
          <p:cNvPr descr="preencoded.png" id="1049" name="Google Shape;1049;p36"/>
          <p:cNvPicPr preferRelativeResize="0"/>
          <p:nvPr/>
        </p:nvPicPr>
        <p:blipFill rotWithShape="1">
          <a:blip r:embed="rId17">
            <a:alphaModFix/>
          </a:blip>
          <a:srcRect b="0" l="0" r="0" t="0"/>
          <a:stretch/>
        </p:blipFill>
        <p:spPr>
          <a:xfrm>
            <a:off x="8157530" y="4905012"/>
            <a:ext cx="13655" cy="14469"/>
          </a:xfrm>
          <a:prstGeom prst="rect">
            <a:avLst/>
          </a:prstGeom>
          <a:noFill/>
          <a:ln>
            <a:noFill/>
          </a:ln>
        </p:spPr>
      </p:pic>
      <p:pic>
        <p:nvPicPr>
          <p:cNvPr descr="preencoded.png" id="1050" name="Google Shape;1050;p36"/>
          <p:cNvPicPr preferRelativeResize="0"/>
          <p:nvPr/>
        </p:nvPicPr>
        <p:blipFill rotWithShape="1">
          <a:blip r:embed="rId18">
            <a:alphaModFix/>
          </a:blip>
          <a:srcRect b="0" l="0" r="0" t="0"/>
          <a:stretch/>
        </p:blipFill>
        <p:spPr>
          <a:xfrm>
            <a:off x="8165083" y="4895648"/>
            <a:ext cx="15608" cy="12964"/>
          </a:xfrm>
          <a:prstGeom prst="rect">
            <a:avLst/>
          </a:prstGeom>
          <a:noFill/>
          <a:ln>
            <a:noFill/>
          </a:ln>
        </p:spPr>
      </p:pic>
      <p:pic>
        <p:nvPicPr>
          <p:cNvPr descr="preencoded.png" id="1051" name="Google Shape;1051;p36"/>
          <p:cNvPicPr preferRelativeResize="0"/>
          <p:nvPr/>
        </p:nvPicPr>
        <p:blipFill rotWithShape="1">
          <a:blip r:embed="rId19">
            <a:alphaModFix/>
          </a:blip>
          <a:srcRect b="0" l="0" r="0" t="0"/>
          <a:stretch/>
        </p:blipFill>
        <p:spPr>
          <a:xfrm>
            <a:off x="8173045" y="4881363"/>
            <a:ext cx="14306" cy="13801"/>
          </a:xfrm>
          <a:prstGeom prst="rect">
            <a:avLst/>
          </a:prstGeom>
          <a:noFill/>
          <a:ln>
            <a:noFill/>
          </a:ln>
        </p:spPr>
      </p:pic>
      <p:pic>
        <p:nvPicPr>
          <p:cNvPr descr="preencoded.png" id="1052" name="Google Shape;1052;p36"/>
          <p:cNvPicPr preferRelativeResize="0"/>
          <p:nvPr/>
        </p:nvPicPr>
        <p:blipFill rotWithShape="1">
          <a:blip r:embed="rId20">
            <a:alphaModFix/>
          </a:blip>
          <a:srcRect b="0" l="0" r="0" t="0"/>
          <a:stretch/>
        </p:blipFill>
        <p:spPr>
          <a:xfrm>
            <a:off x="8182701" y="4865331"/>
            <a:ext cx="19106" cy="21034"/>
          </a:xfrm>
          <a:prstGeom prst="rect">
            <a:avLst/>
          </a:prstGeom>
          <a:noFill/>
          <a:ln>
            <a:noFill/>
          </a:ln>
        </p:spPr>
      </p:pic>
      <p:pic>
        <p:nvPicPr>
          <p:cNvPr descr="preencoded.png" id="1053" name="Google Shape;1053;p36"/>
          <p:cNvPicPr preferRelativeResize="0"/>
          <p:nvPr/>
        </p:nvPicPr>
        <p:blipFill rotWithShape="1">
          <a:blip r:embed="rId4">
            <a:alphaModFix/>
          </a:blip>
          <a:srcRect b="0" l="0" r="0" t="0"/>
          <a:stretch/>
        </p:blipFill>
        <p:spPr>
          <a:xfrm>
            <a:off x="8197714" y="4850716"/>
            <a:ext cx="7609" cy="7667"/>
          </a:xfrm>
          <a:prstGeom prst="rect">
            <a:avLst/>
          </a:prstGeom>
          <a:noFill/>
          <a:ln>
            <a:noFill/>
          </a:ln>
        </p:spPr>
      </p:pic>
      <p:pic>
        <p:nvPicPr>
          <p:cNvPr descr="preencoded.png" id="1054" name="Google Shape;1054;p36"/>
          <p:cNvPicPr preferRelativeResize="0"/>
          <p:nvPr/>
        </p:nvPicPr>
        <p:blipFill rotWithShape="1">
          <a:blip r:embed="rId21">
            <a:alphaModFix/>
          </a:blip>
          <a:srcRect b="0" l="0" r="0" t="0"/>
          <a:stretch/>
        </p:blipFill>
        <p:spPr>
          <a:xfrm>
            <a:off x="8121458" y="4816183"/>
            <a:ext cx="45616" cy="49513"/>
          </a:xfrm>
          <a:prstGeom prst="rect">
            <a:avLst/>
          </a:prstGeom>
          <a:noFill/>
          <a:ln>
            <a:noFill/>
          </a:ln>
        </p:spPr>
      </p:pic>
      <p:pic>
        <p:nvPicPr>
          <p:cNvPr descr="preencoded.png" id="1055" name="Google Shape;1055;p36"/>
          <p:cNvPicPr preferRelativeResize="0"/>
          <p:nvPr/>
        </p:nvPicPr>
        <p:blipFill rotWithShape="1">
          <a:blip r:embed="rId22">
            <a:alphaModFix/>
          </a:blip>
          <a:srcRect b="0" l="0" r="0" t="0"/>
          <a:stretch/>
        </p:blipFill>
        <p:spPr>
          <a:xfrm>
            <a:off x="8129457" y="4820264"/>
            <a:ext cx="12781" cy="39988"/>
          </a:xfrm>
          <a:prstGeom prst="rect">
            <a:avLst/>
          </a:prstGeom>
          <a:noFill/>
          <a:ln>
            <a:noFill/>
          </a:ln>
        </p:spPr>
      </p:pic>
      <p:pic>
        <p:nvPicPr>
          <p:cNvPr descr="preencoded.png" id="1056" name="Google Shape;1056;p36"/>
          <p:cNvPicPr preferRelativeResize="0"/>
          <p:nvPr/>
        </p:nvPicPr>
        <p:blipFill rotWithShape="1">
          <a:blip r:embed="rId23">
            <a:alphaModFix/>
          </a:blip>
          <a:srcRect b="0" l="0" r="0" t="0"/>
          <a:stretch/>
        </p:blipFill>
        <p:spPr>
          <a:xfrm>
            <a:off x="8015027" y="4699132"/>
            <a:ext cx="12520" cy="4437"/>
          </a:xfrm>
          <a:prstGeom prst="rect">
            <a:avLst/>
          </a:prstGeom>
          <a:noFill/>
          <a:ln>
            <a:noFill/>
          </a:ln>
        </p:spPr>
      </p:pic>
      <p:pic>
        <p:nvPicPr>
          <p:cNvPr descr="preencoded.png" id="1057" name="Google Shape;1057;p36"/>
          <p:cNvPicPr preferRelativeResize="0"/>
          <p:nvPr/>
        </p:nvPicPr>
        <p:blipFill rotWithShape="1">
          <a:blip r:embed="rId24">
            <a:alphaModFix/>
          </a:blip>
          <a:srcRect b="0" l="0" r="0" t="0"/>
          <a:stretch/>
        </p:blipFill>
        <p:spPr>
          <a:xfrm>
            <a:off x="8011492" y="4703336"/>
            <a:ext cx="14864" cy="4314"/>
          </a:xfrm>
          <a:prstGeom prst="rect">
            <a:avLst/>
          </a:prstGeom>
          <a:noFill/>
          <a:ln>
            <a:noFill/>
          </a:ln>
        </p:spPr>
      </p:pic>
      <p:pic>
        <p:nvPicPr>
          <p:cNvPr descr="preencoded.png" id="1058" name="Google Shape;1058;p36"/>
          <p:cNvPicPr preferRelativeResize="0"/>
          <p:nvPr/>
        </p:nvPicPr>
        <p:blipFill rotWithShape="1">
          <a:blip r:embed="rId25">
            <a:alphaModFix/>
          </a:blip>
          <a:srcRect b="0" l="0" r="0" t="0"/>
          <a:stretch/>
        </p:blipFill>
        <p:spPr>
          <a:xfrm>
            <a:off x="8008051" y="4707838"/>
            <a:ext cx="17394" cy="3960"/>
          </a:xfrm>
          <a:prstGeom prst="rect">
            <a:avLst/>
          </a:prstGeom>
          <a:noFill/>
          <a:ln>
            <a:noFill/>
          </a:ln>
        </p:spPr>
      </p:pic>
      <p:pic>
        <p:nvPicPr>
          <p:cNvPr descr="preencoded.png" id="1059" name="Google Shape;1059;p36"/>
          <p:cNvPicPr preferRelativeResize="0"/>
          <p:nvPr/>
        </p:nvPicPr>
        <p:blipFill rotWithShape="1">
          <a:blip r:embed="rId26">
            <a:alphaModFix/>
          </a:blip>
          <a:srcRect b="0" l="0" r="0" t="0"/>
          <a:stretch/>
        </p:blipFill>
        <p:spPr>
          <a:xfrm>
            <a:off x="8018636" y="4695211"/>
            <a:ext cx="10344" cy="4358"/>
          </a:xfrm>
          <a:prstGeom prst="rect">
            <a:avLst/>
          </a:prstGeom>
          <a:noFill/>
          <a:ln>
            <a:noFill/>
          </a:ln>
        </p:spPr>
      </p:pic>
      <p:pic>
        <p:nvPicPr>
          <p:cNvPr descr="preencoded.png" id="1060" name="Google Shape;1060;p36"/>
          <p:cNvPicPr preferRelativeResize="0"/>
          <p:nvPr/>
        </p:nvPicPr>
        <p:blipFill rotWithShape="1">
          <a:blip r:embed="rId27">
            <a:alphaModFix/>
          </a:blip>
          <a:srcRect b="0" l="0" r="0" t="0"/>
          <a:stretch/>
        </p:blipFill>
        <p:spPr>
          <a:xfrm>
            <a:off x="8004702" y="4712664"/>
            <a:ext cx="20092" cy="3339"/>
          </a:xfrm>
          <a:prstGeom prst="rect">
            <a:avLst/>
          </a:prstGeom>
          <a:noFill/>
          <a:ln>
            <a:noFill/>
          </a:ln>
        </p:spPr>
      </p:pic>
      <p:pic>
        <p:nvPicPr>
          <p:cNvPr descr="preencoded.png" id="1061" name="Google Shape;1061;p36"/>
          <p:cNvPicPr preferRelativeResize="0"/>
          <p:nvPr/>
        </p:nvPicPr>
        <p:blipFill rotWithShape="1">
          <a:blip r:embed="rId28">
            <a:alphaModFix/>
          </a:blip>
          <a:srcRect b="0" l="0" r="0" t="0"/>
          <a:stretch/>
        </p:blipFill>
        <p:spPr>
          <a:xfrm>
            <a:off x="8026040" y="4688163"/>
            <a:ext cx="6548" cy="3709"/>
          </a:xfrm>
          <a:prstGeom prst="rect">
            <a:avLst/>
          </a:prstGeom>
          <a:noFill/>
          <a:ln>
            <a:noFill/>
          </a:ln>
        </p:spPr>
      </p:pic>
      <p:pic>
        <p:nvPicPr>
          <p:cNvPr descr="preencoded.png" id="1062" name="Google Shape;1062;p36"/>
          <p:cNvPicPr preferRelativeResize="0"/>
          <p:nvPr/>
        </p:nvPicPr>
        <p:blipFill rotWithShape="1">
          <a:blip r:embed="rId29">
            <a:alphaModFix/>
          </a:blip>
          <a:srcRect b="0" l="0" r="0" t="0"/>
          <a:stretch/>
        </p:blipFill>
        <p:spPr>
          <a:xfrm>
            <a:off x="7984889" y="4749405"/>
            <a:ext cx="44090" cy="20041"/>
          </a:xfrm>
          <a:prstGeom prst="rect">
            <a:avLst/>
          </a:prstGeom>
          <a:noFill/>
          <a:ln>
            <a:noFill/>
          </a:ln>
        </p:spPr>
      </p:pic>
      <p:pic>
        <p:nvPicPr>
          <p:cNvPr descr="preencoded.png" id="1063" name="Google Shape;1063;p36"/>
          <p:cNvPicPr preferRelativeResize="0"/>
          <p:nvPr/>
        </p:nvPicPr>
        <p:blipFill rotWithShape="1">
          <a:blip r:embed="rId30">
            <a:alphaModFix/>
          </a:blip>
          <a:srcRect b="0" l="0" r="0" t="0"/>
          <a:stretch/>
        </p:blipFill>
        <p:spPr>
          <a:xfrm>
            <a:off x="7988164" y="4741320"/>
            <a:ext cx="38193" cy="11834"/>
          </a:xfrm>
          <a:prstGeom prst="rect">
            <a:avLst/>
          </a:prstGeom>
          <a:noFill/>
          <a:ln>
            <a:noFill/>
          </a:ln>
        </p:spPr>
      </p:pic>
      <p:pic>
        <p:nvPicPr>
          <p:cNvPr descr="preencoded.png" id="1064" name="Google Shape;1064;p36"/>
          <p:cNvPicPr preferRelativeResize="0"/>
          <p:nvPr/>
        </p:nvPicPr>
        <p:blipFill rotWithShape="1">
          <a:blip r:embed="rId31">
            <a:alphaModFix/>
          </a:blip>
          <a:srcRect b="0" l="0" r="0" t="0"/>
          <a:stretch/>
        </p:blipFill>
        <p:spPr>
          <a:xfrm>
            <a:off x="7986340" y="4745413"/>
            <a:ext cx="41207" cy="15676"/>
          </a:xfrm>
          <a:prstGeom prst="rect">
            <a:avLst/>
          </a:prstGeom>
          <a:noFill/>
          <a:ln>
            <a:noFill/>
          </a:ln>
        </p:spPr>
      </p:pic>
      <p:pic>
        <p:nvPicPr>
          <p:cNvPr descr="preencoded.png" id="1065" name="Google Shape;1065;p36"/>
          <p:cNvPicPr preferRelativeResize="0"/>
          <p:nvPr/>
        </p:nvPicPr>
        <p:blipFill rotWithShape="1">
          <a:blip r:embed="rId32">
            <a:alphaModFix/>
          </a:blip>
          <a:srcRect b="0" l="0" r="0" t="0"/>
          <a:stretch/>
        </p:blipFill>
        <p:spPr>
          <a:xfrm>
            <a:off x="7983866" y="4753310"/>
            <a:ext cx="46788" cy="24938"/>
          </a:xfrm>
          <a:prstGeom prst="rect">
            <a:avLst/>
          </a:prstGeom>
          <a:noFill/>
          <a:ln>
            <a:noFill/>
          </a:ln>
        </p:spPr>
      </p:pic>
      <p:pic>
        <p:nvPicPr>
          <p:cNvPr descr="preencoded.png" id="1066" name="Google Shape;1066;p36"/>
          <p:cNvPicPr preferRelativeResize="0"/>
          <p:nvPr/>
        </p:nvPicPr>
        <p:blipFill rotWithShape="1">
          <a:blip r:embed="rId33">
            <a:alphaModFix/>
          </a:blip>
          <a:srcRect b="0" l="0" r="0" t="0"/>
          <a:stretch/>
        </p:blipFill>
        <p:spPr>
          <a:xfrm>
            <a:off x="7990340" y="4737178"/>
            <a:ext cx="35105" cy="8490"/>
          </a:xfrm>
          <a:prstGeom prst="rect">
            <a:avLst/>
          </a:prstGeom>
          <a:noFill/>
          <a:ln>
            <a:noFill/>
          </a:ln>
        </p:spPr>
      </p:pic>
      <p:pic>
        <p:nvPicPr>
          <p:cNvPr descr="preencoded.png" id="1067" name="Google Shape;1067;p36"/>
          <p:cNvPicPr preferRelativeResize="0"/>
          <p:nvPr/>
        </p:nvPicPr>
        <p:blipFill rotWithShape="1">
          <a:blip r:embed="rId34">
            <a:alphaModFix/>
          </a:blip>
          <a:srcRect b="0" l="0" r="0" t="0"/>
          <a:stretch/>
        </p:blipFill>
        <p:spPr>
          <a:xfrm>
            <a:off x="7998396" y="4723309"/>
            <a:ext cx="25859" cy="2418"/>
          </a:xfrm>
          <a:prstGeom prst="rect">
            <a:avLst/>
          </a:prstGeom>
          <a:noFill/>
          <a:ln>
            <a:noFill/>
          </a:ln>
        </p:spPr>
      </p:pic>
      <p:pic>
        <p:nvPicPr>
          <p:cNvPr descr="preencoded.png" id="1068" name="Google Shape;1068;p36"/>
          <p:cNvPicPr preferRelativeResize="0"/>
          <p:nvPr/>
        </p:nvPicPr>
        <p:blipFill rotWithShape="1">
          <a:blip r:embed="rId35">
            <a:alphaModFix/>
          </a:blip>
          <a:srcRect b="0" l="0" r="0" t="0"/>
          <a:stretch/>
        </p:blipFill>
        <p:spPr>
          <a:xfrm>
            <a:off x="7995493" y="4728739"/>
            <a:ext cx="28891" cy="3221"/>
          </a:xfrm>
          <a:prstGeom prst="rect">
            <a:avLst/>
          </a:prstGeom>
          <a:noFill/>
          <a:ln>
            <a:noFill/>
          </a:ln>
        </p:spPr>
      </p:pic>
      <p:pic>
        <p:nvPicPr>
          <p:cNvPr descr="preencoded.png" id="1069" name="Google Shape;1069;p36"/>
          <p:cNvPicPr preferRelativeResize="0"/>
          <p:nvPr/>
        </p:nvPicPr>
        <p:blipFill rotWithShape="1">
          <a:blip r:embed="rId36">
            <a:alphaModFix/>
          </a:blip>
          <a:srcRect b="0" l="0" r="0" t="0"/>
          <a:stretch/>
        </p:blipFill>
        <p:spPr>
          <a:xfrm>
            <a:off x="7992796" y="4732976"/>
            <a:ext cx="31979" cy="5628"/>
          </a:xfrm>
          <a:prstGeom prst="rect">
            <a:avLst/>
          </a:prstGeom>
          <a:noFill/>
          <a:ln>
            <a:noFill/>
          </a:ln>
        </p:spPr>
      </p:pic>
      <p:pic>
        <p:nvPicPr>
          <p:cNvPr descr="preencoded.png" id="1070" name="Google Shape;1070;p36"/>
          <p:cNvPicPr preferRelativeResize="0"/>
          <p:nvPr/>
        </p:nvPicPr>
        <p:blipFill rotWithShape="1">
          <a:blip r:embed="rId37">
            <a:alphaModFix/>
          </a:blip>
          <a:srcRect b="0" l="0" r="0" t="0"/>
          <a:stretch/>
        </p:blipFill>
        <p:spPr>
          <a:xfrm>
            <a:off x="8001465" y="4717814"/>
            <a:ext cx="22920" cy="2423"/>
          </a:xfrm>
          <a:prstGeom prst="rect">
            <a:avLst/>
          </a:prstGeom>
          <a:noFill/>
          <a:ln>
            <a:noFill/>
          </a:ln>
        </p:spPr>
      </p:pic>
      <p:pic>
        <p:nvPicPr>
          <p:cNvPr descr="preencoded.png" id="1071" name="Google Shape;1071;p36"/>
          <p:cNvPicPr preferRelativeResize="0"/>
          <p:nvPr/>
        </p:nvPicPr>
        <p:blipFill rotWithShape="1">
          <a:blip r:embed="rId38">
            <a:alphaModFix/>
          </a:blip>
          <a:srcRect b="0" l="0" r="0" t="0"/>
          <a:stretch/>
        </p:blipFill>
        <p:spPr>
          <a:xfrm>
            <a:off x="8158795" y="4717819"/>
            <a:ext cx="22845" cy="2411"/>
          </a:xfrm>
          <a:prstGeom prst="rect">
            <a:avLst/>
          </a:prstGeom>
          <a:noFill/>
          <a:ln>
            <a:noFill/>
          </a:ln>
        </p:spPr>
      </p:pic>
      <p:pic>
        <p:nvPicPr>
          <p:cNvPr descr="preencoded.png" id="1072" name="Google Shape;1072;p36"/>
          <p:cNvPicPr preferRelativeResize="0"/>
          <p:nvPr/>
        </p:nvPicPr>
        <p:blipFill rotWithShape="1">
          <a:blip r:embed="rId39">
            <a:alphaModFix/>
          </a:blip>
          <a:srcRect b="0" l="0" r="0" t="0"/>
          <a:stretch/>
        </p:blipFill>
        <p:spPr>
          <a:xfrm>
            <a:off x="8157735" y="4707861"/>
            <a:ext cx="17338" cy="3942"/>
          </a:xfrm>
          <a:prstGeom prst="rect">
            <a:avLst/>
          </a:prstGeom>
          <a:noFill/>
          <a:ln>
            <a:noFill/>
          </a:ln>
        </p:spPr>
      </p:pic>
      <p:pic>
        <p:nvPicPr>
          <p:cNvPr descr="preencoded.png" id="1073" name="Google Shape;1073;p36"/>
          <p:cNvPicPr preferRelativeResize="0"/>
          <p:nvPr/>
        </p:nvPicPr>
        <p:blipFill rotWithShape="1">
          <a:blip r:embed="rId40">
            <a:alphaModFix/>
          </a:blip>
          <a:srcRect b="0" l="0" r="0" t="0"/>
          <a:stretch/>
        </p:blipFill>
        <p:spPr>
          <a:xfrm>
            <a:off x="8158386" y="4712673"/>
            <a:ext cx="20017" cy="3328"/>
          </a:xfrm>
          <a:prstGeom prst="rect">
            <a:avLst/>
          </a:prstGeom>
          <a:noFill/>
          <a:ln>
            <a:noFill/>
          </a:ln>
        </p:spPr>
      </p:pic>
      <p:pic>
        <p:nvPicPr>
          <p:cNvPr descr="preencoded.png" id="1074" name="Google Shape;1074;p36"/>
          <p:cNvPicPr preferRelativeResize="0"/>
          <p:nvPr/>
        </p:nvPicPr>
        <p:blipFill rotWithShape="1">
          <a:blip r:embed="rId41">
            <a:alphaModFix/>
          </a:blip>
          <a:srcRect b="0" l="0" r="0" t="0"/>
          <a:stretch/>
        </p:blipFill>
        <p:spPr>
          <a:xfrm>
            <a:off x="8156804" y="4703352"/>
            <a:ext cx="14808" cy="4293"/>
          </a:xfrm>
          <a:prstGeom prst="rect">
            <a:avLst/>
          </a:prstGeom>
          <a:noFill/>
          <a:ln>
            <a:noFill/>
          </a:ln>
        </p:spPr>
      </p:pic>
      <p:pic>
        <p:nvPicPr>
          <p:cNvPr descr="preencoded.png" id="1075" name="Google Shape;1075;p36"/>
          <p:cNvPicPr preferRelativeResize="0"/>
          <p:nvPr/>
        </p:nvPicPr>
        <p:blipFill rotWithShape="1">
          <a:blip r:embed="rId42">
            <a:alphaModFix/>
          </a:blip>
          <a:srcRect b="0" l="0" r="0" t="0"/>
          <a:stretch/>
        </p:blipFill>
        <p:spPr>
          <a:xfrm>
            <a:off x="8155632" y="4699155"/>
            <a:ext cx="12446" cy="4414"/>
          </a:xfrm>
          <a:prstGeom prst="rect">
            <a:avLst/>
          </a:prstGeom>
          <a:noFill/>
          <a:ln>
            <a:noFill/>
          </a:ln>
        </p:spPr>
      </p:pic>
      <p:pic>
        <p:nvPicPr>
          <p:cNvPr descr="preencoded.png" id="1076" name="Google Shape;1076;p36"/>
          <p:cNvPicPr preferRelativeResize="0"/>
          <p:nvPr/>
        </p:nvPicPr>
        <p:blipFill rotWithShape="1">
          <a:blip r:embed="rId28">
            <a:alphaModFix/>
          </a:blip>
          <a:srcRect b="0" l="0" r="0" t="0"/>
          <a:stretch/>
        </p:blipFill>
        <p:spPr>
          <a:xfrm>
            <a:off x="8022320" y="4691558"/>
            <a:ext cx="8353" cy="4109"/>
          </a:xfrm>
          <a:prstGeom prst="rect">
            <a:avLst/>
          </a:prstGeom>
          <a:noFill/>
          <a:ln>
            <a:noFill/>
          </a:ln>
        </p:spPr>
      </p:pic>
      <p:pic>
        <p:nvPicPr>
          <p:cNvPr descr="preencoded.png" id="1077" name="Google Shape;1077;p36"/>
          <p:cNvPicPr preferRelativeResize="0"/>
          <p:nvPr/>
        </p:nvPicPr>
        <p:blipFill rotWithShape="1">
          <a:blip r:embed="rId43">
            <a:alphaModFix/>
          </a:blip>
          <a:srcRect b="0" l="0" r="0" t="0"/>
          <a:stretch/>
        </p:blipFill>
        <p:spPr>
          <a:xfrm>
            <a:off x="8152507" y="4691579"/>
            <a:ext cx="8297" cy="4081"/>
          </a:xfrm>
          <a:prstGeom prst="rect">
            <a:avLst/>
          </a:prstGeom>
          <a:noFill/>
          <a:ln>
            <a:noFill/>
          </a:ln>
        </p:spPr>
      </p:pic>
      <p:pic>
        <p:nvPicPr>
          <p:cNvPr descr="preencoded.png" id="1078" name="Google Shape;1078;p36"/>
          <p:cNvPicPr preferRelativeResize="0"/>
          <p:nvPr/>
        </p:nvPicPr>
        <p:blipFill rotWithShape="1">
          <a:blip r:embed="rId44">
            <a:alphaModFix/>
          </a:blip>
          <a:srcRect b="0" l="0" r="0" t="0"/>
          <a:stretch/>
        </p:blipFill>
        <p:spPr>
          <a:xfrm>
            <a:off x="7983364" y="4757103"/>
            <a:ext cx="49225" cy="30361"/>
          </a:xfrm>
          <a:prstGeom prst="rect">
            <a:avLst/>
          </a:prstGeom>
          <a:noFill/>
          <a:ln>
            <a:noFill/>
          </a:ln>
        </p:spPr>
      </p:pic>
      <p:pic>
        <p:nvPicPr>
          <p:cNvPr descr="preencoded.png" id="1079" name="Google Shape;1079;p36"/>
          <p:cNvPicPr preferRelativeResize="0"/>
          <p:nvPr/>
        </p:nvPicPr>
        <p:blipFill rotWithShape="1">
          <a:blip r:embed="rId45">
            <a:alphaModFix/>
          </a:blip>
          <a:srcRect b="0" l="0" r="0" t="0"/>
          <a:stretch/>
        </p:blipFill>
        <p:spPr>
          <a:xfrm>
            <a:off x="8154200" y="4695234"/>
            <a:ext cx="10288" cy="4330"/>
          </a:xfrm>
          <a:prstGeom prst="rect">
            <a:avLst/>
          </a:prstGeom>
          <a:noFill/>
          <a:ln>
            <a:noFill/>
          </a:ln>
        </p:spPr>
      </p:pic>
      <p:pic>
        <p:nvPicPr>
          <p:cNvPr descr="preencoded.png" id="1080" name="Google Shape;1080;p36"/>
          <p:cNvPicPr preferRelativeResize="0"/>
          <p:nvPr/>
        </p:nvPicPr>
        <p:blipFill rotWithShape="1">
          <a:blip r:embed="rId28">
            <a:alphaModFix/>
          </a:blip>
          <a:srcRect b="0" l="0" r="0" t="0"/>
          <a:stretch/>
        </p:blipFill>
        <p:spPr>
          <a:xfrm>
            <a:off x="8150591" y="4688191"/>
            <a:ext cx="6493" cy="3681"/>
          </a:xfrm>
          <a:prstGeom prst="rect">
            <a:avLst/>
          </a:prstGeom>
          <a:noFill/>
          <a:ln>
            <a:noFill/>
          </a:ln>
        </p:spPr>
      </p:pic>
      <p:pic>
        <p:nvPicPr>
          <p:cNvPr descr="preencoded.png" id="1081" name="Google Shape;1081;p36"/>
          <p:cNvPicPr preferRelativeResize="0"/>
          <p:nvPr/>
        </p:nvPicPr>
        <p:blipFill rotWithShape="1">
          <a:blip r:embed="rId46">
            <a:alphaModFix/>
          </a:blip>
          <a:srcRect b="0" l="0" r="0" t="0"/>
          <a:stretch/>
        </p:blipFill>
        <p:spPr>
          <a:xfrm>
            <a:off x="8150591" y="4757098"/>
            <a:ext cx="49150" cy="30317"/>
          </a:xfrm>
          <a:prstGeom prst="rect">
            <a:avLst/>
          </a:prstGeom>
          <a:noFill/>
          <a:ln>
            <a:noFill/>
          </a:ln>
        </p:spPr>
      </p:pic>
      <p:pic>
        <p:nvPicPr>
          <p:cNvPr descr="preencoded.png" id="1082" name="Google Shape;1082;p36"/>
          <p:cNvPicPr preferRelativeResize="0"/>
          <p:nvPr/>
        </p:nvPicPr>
        <p:blipFill rotWithShape="1">
          <a:blip r:embed="rId47">
            <a:alphaModFix/>
          </a:blip>
          <a:srcRect b="0" l="0" r="0" t="0"/>
          <a:stretch/>
        </p:blipFill>
        <p:spPr>
          <a:xfrm>
            <a:off x="8158795" y="4728739"/>
            <a:ext cx="28817" cy="3211"/>
          </a:xfrm>
          <a:prstGeom prst="rect">
            <a:avLst/>
          </a:prstGeom>
          <a:noFill/>
          <a:ln>
            <a:noFill/>
          </a:ln>
        </p:spPr>
      </p:pic>
      <p:pic>
        <p:nvPicPr>
          <p:cNvPr descr="preencoded.png" id="1083" name="Google Shape;1083;p36"/>
          <p:cNvPicPr preferRelativeResize="0"/>
          <p:nvPr/>
        </p:nvPicPr>
        <p:blipFill rotWithShape="1">
          <a:blip r:embed="rId48">
            <a:alphaModFix/>
          </a:blip>
          <a:srcRect b="0" l="0" r="0" t="0"/>
          <a:stretch/>
        </p:blipFill>
        <p:spPr>
          <a:xfrm>
            <a:off x="8158386" y="4732969"/>
            <a:ext cx="31905" cy="5618"/>
          </a:xfrm>
          <a:prstGeom prst="rect">
            <a:avLst/>
          </a:prstGeom>
          <a:noFill/>
          <a:ln>
            <a:noFill/>
          </a:ln>
        </p:spPr>
      </p:pic>
      <p:pic>
        <p:nvPicPr>
          <p:cNvPr descr="preencoded.png" id="1084" name="Google Shape;1084;p36"/>
          <p:cNvPicPr preferRelativeResize="0"/>
          <p:nvPr/>
        </p:nvPicPr>
        <p:blipFill rotWithShape="1">
          <a:blip r:embed="rId49">
            <a:alphaModFix/>
          </a:blip>
          <a:srcRect b="0" l="0" r="0" t="0"/>
          <a:stretch/>
        </p:blipFill>
        <p:spPr>
          <a:xfrm>
            <a:off x="8157735" y="4737178"/>
            <a:ext cx="35012" cy="8467"/>
          </a:xfrm>
          <a:prstGeom prst="rect">
            <a:avLst/>
          </a:prstGeom>
          <a:noFill/>
          <a:ln>
            <a:noFill/>
          </a:ln>
        </p:spPr>
      </p:pic>
      <p:pic>
        <p:nvPicPr>
          <p:cNvPr descr="preencoded.png" id="1085" name="Google Shape;1085;p36"/>
          <p:cNvPicPr preferRelativeResize="0"/>
          <p:nvPr/>
        </p:nvPicPr>
        <p:blipFill rotWithShape="1">
          <a:blip r:embed="rId34">
            <a:alphaModFix/>
          </a:blip>
          <a:srcRect b="0" l="0" r="0" t="0"/>
          <a:stretch/>
        </p:blipFill>
        <p:spPr>
          <a:xfrm>
            <a:off x="8158925" y="4723309"/>
            <a:ext cx="25784" cy="2411"/>
          </a:xfrm>
          <a:prstGeom prst="rect">
            <a:avLst/>
          </a:prstGeom>
          <a:noFill/>
          <a:ln>
            <a:noFill/>
          </a:ln>
        </p:spPr>
      </p:pic>
      <p:pic>
        <p:nvPicPr>
          <p:cNvPr descr="preencoded.png" id="1086" name="Google Shape;1086;p36"/>
          <p:cNvPicPr preferRelativeResize="0"/>
          <p:nvPr/>
        </p:nvPicPr>
        <p:blipFill rotWithShape="1">
          <a:blip r:embed="rId50">
            <a:alphaModFix/>
          </a:blip>
          <a:srcRect b="0" l="0" r="0" t="0"/>
          <a:stretch/>
        </p:blipFill>
        <p:spPr>
          <a:xfrm>
            <a:off x="8152507" y="4753315"/>
            <a:ext cx="46713" cy="24894"/>
          </a:xfrm>
          <a:prstGeom prst="rect">
            <a:avLst/>
          </a:prstGeom>
          <a:noFill/>
          <a:ln>
            <a:noFill/>
          </a:ln>
        </p:spPr>
      </p:pic>
      <p:pic>
        <p:nvPicPr>
          <p:cNvPr descr="preencoded.png" id="1087" name="Google Shape;1087;p36"/>
          <p:cNvPicPr preferRelativeResize="0"/>
          <p:nvPr/>
        </p:nvPicPr>
        <p:blipFill rotWithShape="1">
          <a:blip r:embed="rId51">
            <a:alphaModFix/>
          </a:blip>
          <a:srcRect b="0" l="0" r="0" t="0"/>
          <a:stretch/>
        </p:blipFill>
        <p:spPr>
          <a:xfrm>
            <a:off x="8154200" y="4749405"/>
            <a:ext cx="43997" cy="20008"/>
          </a:xfrm>
          <a:prstGeom prst="rect">
            <a:avLst/>
          </a:prstGeom>
          <a:noFill/>
          <a:ln>
            <a:noFill/>
          </a:ln>
        </p:spPr>
      </p:pic>
      <p:pic>
        <p:nvPicPr>
          <p:cNvPr descr="preencoded.png" id="1088" name="Google Shape;1088;p36"/>
          <p:cNvPicPr preferRelativeResize="0"/>
          <p:nvPr/>
        </p:nvPicPr>
        <p:blipFill rotWithShape="1">
          <a:blip r:embed="rId52">
            <a:alphaModFix/>
          </a:blip>
          <a:srcRect b="0" l="0" r="0" t="0"/>
          <a:stretch/>
        </p:blipFill>
        <p:spPr>
          <a:xfrm>
            <a:off x="8155632" y="4745403"/>
            <a:ext cx="41114" cy="15648"/>
          </a:xfrm>
          <a:prstGeom prst="rect">
            <a:avLst/>
          </a:prstGeom>
          <a:noFill/>
          <a:ln>
            <a:noFill/>
          </a:ln>
        </p:spPr>
      </p:pic>
      <p:pic>
        <p:nvPicPr>
          <p:cNvPr descr="preencoded.png" id="1089" name="Google Shape;1089;p36"/>
          <p:cNvPicPr preferRelativeResize="0"/>
          <p:nvPr/>
        </p:nvPicPr>
        <p:blipFill rotWithShape="1">
          <a:blip r:embed="rId53">
            <a:alphaModFix/>
          </a:blip>
          <a:srcRect b="0" l="0" r="0" t="0"/>
          <a:stretch/>
        </p:blipFill>
        <p:spPr>
          <a:xfrm>
            <a:off x="8156804" y="4741320"/>
            <a:ext cx="38119" cy="11811"/>
          </a:xfrm>
          <a:prstGeom prst="rect">
            <a:avLst/>
          </a:prstGeom>
          <a:noFill/>
          <a:ln>
            <a:noFill/>
          </a:ln>
        </p:spPr>
      </p:pic>
      <p:pic>
        <p:nvPicPr>
          <p:cNvPr descr="preencoded.png" id="1090" name="Google Shape;1090;p36"/>
          <p:cNvPicPr preferRelativeResize="0"/>
          <p:nvPr/>
        </p:nvPicPr>
        <p:blipFill rotWithShape="1">
          <a:blip r:embed="rId54">
            <a:alphaModFix/>
          </a:blip>
          <a:srcRect b="0" l="0" r="0" t="0"/>
          <a:stretch/>
        </p:blipFill>
        <p:spPr>
          <a:xfrm>
            <a:off x="7983382" y="4663376"/>
            <a:ext cx="216471" cy="256522"/>
          </a:xfrm>
          <a:prstGeom prst="rect">
            <a:avLst/>
          </a:prstGeom>
          <a:noFill/>
          <a:ln>
            <a:noFill/>
          </a:ln>
        </p:spPr>
      </p:pic>
      <p:pic>
        <p:nvPicPr>
          <p:cNvPr descr="preencoded.png" id="1091" name="Google Shape;1091;p36"/>
          <p:cNvPicPr preferRelativeResize="0"/>
          <p:nvPr/>
        </p:nvPicPr>
        <p:blipFill rotWithShape="1">
          <a:blip r:embed="rId55">
            <a:alphaModFix/>
          </a:blip>
          <a:srcRect b="0" l="0" r="0" t="0"/>
          <a:stretch/>
        </p:blipFill>
        <p:spPr>
          <a:xfrm>
            <a:off x="7960798" y="4763130"/>
            <a:ext cx="15478" cy="16925"/>
          </a:xfrm>
          <a:prstGeom prst="rect">
            <a:avLst/>
          </a:prstGeom>
          <a:noFill/>
          <a:ln>
            <a:noFill/>
          </a:ln>
        </p:spPr>
      </p:pic>
      <p:pic>
        <p:nvPicPr>
          <p:cNvPr descr="preencoded.png" id="1092" name="Google Shape;1092;p36"/>
          <p:cNvPicPr preferRelativeResize="0"/>
          <p:nvPr/>
        </p:nvPicPr>
        <p:blipFill rotWithShape="1">
          <a:blip r:embed="rId56">
            <a:alphaModFix/>
          </a:blip>
          <a:srcRect b="0" l="0" r="0" t="0"/>
          <a:stretch/>
        </p:blipFill>
        <p:spPr>
          <a:xfrm>
            <a:off x="7963440" y="4742385"/>
            <a:ext cx="17264" cy="20073"/>
          </a:xfrm>
          <a:prstGeom prst="rect">
            <a:avLst/>
          </a:prstGeom>
          <a:noFill/>
          <a:ln>
            <a:noFill/>
          </a:ln>
        </p:spPr>
      </p:pic>
      <p:pic>
        <p:nvPicPr>
          <p:cNvPr descr="preencoded.png" id="1093" name="Google Shape;1093;p36"/>
          <p:cNvPicPr preferRelativeResize="0"/>
          <p:nvPr/>
        </p:nvPicPr>
        <p:blipFill rotWithShape="1">
          <a:blip r:embed="rId57">
            <a:alphaModFix/>
          </a:blip>
          <a:srcRect b="0" l="0" r="0" t="0"/>
          <a:stretch/>
        </p:blipFill>
        <p:spPr>
          <a:xfrm>
            <a:off x="7968779" y="4730002"/>
            <a:ext cx="16129" cy="12792"/>
          </a:xfrm>
          <a:prstGeom prst="rect">
            <a:avLst/>
          </a:prstGeom>
          <a:noFill/>
          <a:ln>
            <a:noFill/>
          </a:ln>
        </p:spPr>
      </p:pic>
      <p:pic>
        <p:nvPicPr>
          <p:cNvPr descr="preencoded.png" id="1094" name="Google Shape;1094;p36"/>
          <p:cNvPicPr preferRelativeResize="0"/>
          <p:nvPr/>
        </p:nvPicPr>
        <p:blipFill rotWithShape="1">
          <a:blip r:embed="rId58">
            <a:alphaModFix/>
          </a:blip>
          <a:srcRect b="0" l="0" r="0" t="0"/>
          <a:stretch/>
        </p:blipFill>
        <p:spPr>
          <a:xfrm>
            <a:off x="7972797" y="4710522"/>
            <a:ext cx="17283" cy="16320"/>
          </a:xfrm>
          <a:prstGeom prst="rect">
            <a:avLst/>
          </a:prstGeom>
          <a:noFill/>
          <a:ln>
            <a:noFill/>
          </a:ln>
        </p:spPr>
      </p:pic>
      <p:pic>
        <p:nvPicPr>
          <p:cNvPr descr="preencoded.png" id="1095" name="Google Shape;1095;p36"/>
          <p:cNvPicPr preferRelativeResize="0"/>
          <p:nvPr/>
        </p:nvPicPr>
        <p:blipFill rotWithShape="1">
          <a:blip r:embed="rId59">
            <a:alphaModFix/>
          </a:blip>
          <a:srcRect b="0" l="0" r="0" t="0"/>
          <a:stretch/>
        </p:blipFill>
        <p:spPr>
          <a:xfrm>
            <a:off x="7981764" y="4696125"/>
            <a:ext cx="19273" cy="18920"/>
          </a:xfrm>
          <a:prstGeom prst="rect">
            <a:avLst/>
          </a:prstGeom>
          <a:noFill/>
          <a:ln>
            <a:noFill/>
          </a:ln>
        </p:spPr>
      </p:pic>
      <p:pic>
        <p:nvPicPr>
          <p:cNvPr descr="preencoded.png" id="1096" name="Google Shape;1096;p36"/>
          <p:cNvPicPr preferRelativeResize="0"/>
          <p:nvPr/>
        </p:nvPicPr>
        <p:blipFill rotWithShape="1">
          <a:blip r:embed="rId60">
            <a:alphaModFix/>
          </a:blip>
          <a:srcRect b="0" l="0" r="0" t="0"/>
          <a:stretch/>
        </p:blipFill>
        <p:spPr>
          <a:xfrm>
            <a:off x="7991903" y="4681512"/>
            <a:ext cx="21245" cy="18987"/>
          </a:xfrm>
          <a:prstGeom prst="rect">
            <a:avLst/>
          </a:prstGeom>
          <a:noFill/>
          <a:ln>
            <a:noFill/>
          </a:ln>
        </p:spPr>
      </p:pic>
      <p:pic>
        <p:nvPicPr>
          <p:cNvPr descr="preencoded.png" id="1097" name="Google Shape;1097;p36"/>
          <p:cNvPicPr preferRelativeResize="0"/>
          <p:nvPr/>
        </p:nvPicPr>
        <p:blipFill rotWithShape="1">
          <a:blip r:embed="rId61">
            <a:alphaModFix/>
          </a:blip>
          <a:srcRect b="0" l="0" r="0" t="0"/>
          <a:stretch/>
        </p:blipFill>
        <p:spPr>
          <a:xfrm>
            <a:off x="8007121" y="4667906"/>
            <a:ext cx="14771" cy="18355"/>
          </a:xfrm>
          <a:prstGeom prst="rect">
            <a:avLst/>
          </a:prstGeom>
          <a:noFill/>
          <a:ln>
            <a:noFill/>
          </a:ln>
        </p:spPr>
      </p:pic>
      <p:pic>
        <p:nvPicPr>
          <p:cNvPr descr="preencoded.png" id="1098" name="Google Shape;1098;p36"/>
          <p:cNvPicPr preferRelativeResize="0"/>
          <p:nvPr/>
        </p:nvPicPr>
        <p:blipFill rotWithShape="1">
          <a:blip r:embed="rId62">
            <a:alphaModFix/>
          </a:blip>
          <a:srcRect b="0" l="0" r="0" t="0"/>
          <a:stretch/>
        </p:blipFill>
        <p:spPr>
          <a:xfrm>
            <a:off x="8017818" y="4659211"/>
            <a:ext cx="15292" cy="16497"/>
          </a:xfrm>
          <a:prstGeom prst="rect">
            <a:avLst/>
          </a:prstGeom>
          <a:noFill/>
          <a:ln>
            <a:noFill/>
          </a:ln>
        </p:spPr>
      </p:pic>
      <p:pic>
        <p:nvPicPr>
          <p:cNvPr descr="preencoded.png" id="1099" name="Google Shape;1099;p36"/>
          <p:cNvPicPr preferRelativeResize="0"/>
          <p:nvPr/>
        </p:nvPicPr>
        <p:blipFill rotWithShape="1">
          <a:blip r:embed="rId63">
            <a:alphaModFix/>
          </a:blip>
          <a:srcRect b="0" l="0" r="0" t="0"/>
          <a:stretch/>
        </p:blipFill>
        <p:spPr>
          <a:xfrm>
            <a:off x="8028794" y="4650967"/>
            <a:ext cx="18362" cy="17620"/>
          </a:xfrm>
          <a:prstGeom prst="rect">
            <a:avLst/>
          </a:prstGeom>
          <a:noFill/>
          <a:ln>
            <a:noFill/>
          </a:ln>
        </p:spPr>
      </p:pic>
      <p:pic>
        <p:nvPicPr>
          <p:cNvPr descr="preencoded.png" id="1100" name="Google Shape;1100;p36"/>
          <p:cNvPicPr preferRelativeResize="0"/>
          <p:nvPr/>
        </p:nvPicPr>
        <p:blipFill rotWithShape="1">
          <a:blip r:embed="rId64">
            <a:alphaModFix/>
          </a:blip>
          <a:srcRect b="0" l="0" r="0" t="0"/>
          <a:stretch/>
        </p:blipFill>
        <p:spPr>
          <a:xfrm>
            <a:off x="8050634" y="4643124"/>
            <a:ext cx="16111" cy="17008"/>
          </a:xfrm>
          <a:prstGeom prst="rect">
            <a:avLst/>
          </a:prstGeom>
          <a:noFill/>
          <a:ln>
            <a:noFill/>
          </a:ln>
        </p:spPr>
      </p:pic>
      <p:pic>
        <p:nvPicPr>
          <p:cNvPr descr="preencoded.png" id="1101" name="Google Shape;1101;p36"/>
          <p:cNvPicPr preferRelativeResize="0"/>
          <p:nvPr/>
        </p:nvPicPr>
        <p:blipFill rotWithShape="1">
          <a:blip r:embed="rId65">
            <a:alphaModFix/>
          </a:blip>
          <a:srcRect b="0" l="0" r="0" t="0"/>
          <a:stretch/>
        </p:blipFill>
        <p:spPr>
          <a:xfrm>
            <a:off x="8066503" y="4638875"/>
            <a:ext cx="17059" cy="15311"/>
          </a:xfrm>
          <a:prstGeom prst="rect">
            <a:avLst/>
          </a:prstGeom>
          <a:noFill/>
          <a:ln>
            <a:noFill/>
          </a:ln>
        </p:spPr>
      </p:pic>
      <p:pic>
        <p:nvPicPr>
          <p:cNvPr descr="preencoded.png" id="1102" name="Google Shape;1102;p36"/>
          <p:cNvPicPr preferRelativeResize="0"/>
          <p:nvPr/>
        </p:nvPicPr>
        <p:blipFill rotWithShape="1">
          <a:blip r:embed="rId66">
            <a:alphaModFix/>
          </a:blip>
          <a:srcRect b="0" l="0" r="0" t="0"/>
          <a:stretch/>
        </p:blipFill>
        <p:spPr>
          <a:xfrm>
            <a:off x="8094650" y="4637589"/>
            <a:ext cx="14994" cy="14950"/>
          </a:xfrm>
          <a:prstGeom prst="rect">
            <a:avLst/>
          </a:prstGeom>
          <a:noFill/>
          <a:ln>
            <a:noFill/>
          </a:ln>
        </p:spPr>
      </p:pic>
      <p:pic>
        <p:nvPicPr>
          <p:cNvPr descr="preencoded.png" id="1103" name="Google Shape;1103;p36"/>
          <p:cNvPicPr preferRelativeResize="0"/>
          <p:nvPr/>
        </p:nvPicPr>
        <p:blipFill rotWithShape="1">
          <a:blip r:embed="rId67">
            <a:alphaModFix/>
          </a:blip>
          <a:srcRect b="0" l="0" r="0" t="0"/>
          <a:stretch/>
        </p:blipFill>
        <p:spPr>
          <a:xfrm>
            <a:off x="8111282" y="4640045"/>
            <a:ext cx="11739" cy="15820"/>
          </a:xfrm>
          <a:prstGeom prst="rect">
            <a:avLst/>
          </a:prstGeom>
          <a:noFill/>
          <a:ln>
            <a:noFill/>
          </a:ln>
        </p:spPr>
      </p:pic>
      <p:pic>
        <p:nvPicPr>
          <p:cNvPr descr="preencoded.png" id="1104" name="Google Shape;1104;p36"/>
          <p:cNvPicPr preferRelativeResize="0"/>
          <p:nvPr/>
        </p:nvPicPr>
        <p:blipFill rotWithShape="1">
          <a:blip r:embed="rId68">
            <a:alphaModFix/>
          </a:blip>
          <a:srcRect b="0" l="0" r="0" t="0"/>
          <a:stretch/>
        </p:blipFill>
        <p:spPr>
          <a:xfrm>
            <a:off x="8122574" y="4643568"/>
            <a:ext cx="21338" cy="19059"/>
          </a:xfrm>
          <a:prstGeom prst="rect">
            <a:avLst/>
          </a:prstGeom>
          <a:noFill/>
          <a:ln>
            <a:noFill/>
          </a:ln>
        </p:spPr>
      </p:pic>
      <p:pic>
        <p:nvPicPr>
          <p:cNvPr descr="preencoded.png" id="1105" name="Google Shape;1105;p36"/>
          <p:cNvPicPr preferRelativeResize="0"/>
          <p:nvPr/>
        </p:nvPicPr>
        <p:blipFill rotWithShape="1">
          <a:blip r:embed="rId69">
            <a:alphaModFix/>
          </a:blip>
          <a:srcRect b="0" l="0" r="0" t="0"/>
          <a:stretch/>
        </p:blipFill>
        <p:spPr>
          <a:xfrm>
            <a:off x="8140750" y="4652788"/>
            <a:ext cx="14660" cy="16569"/>
          </a:xfrm>
          <a:prstGeom prst="rect">
            <a:avLst/>
          </a:prstGeom>
          <a:noFill/>
          <a:ln>
            <a:noFill/>
          </a:ln>
        </p:spPr>
      </p:pic>
      <p:pic>
        <p:nvPicPr>
          <p:cNvPr descr="preencoded.png" id="1106" name="Google Shape;1106;p36"/>
          <p:cNvPicPr preferRelativeResize="0"/>
          <p:nvPr/>
        </p:nvPicPr>
        <p:blipFill rotWithShape="1">
          <a:blip r:embed="rId70">
            <a:alphaModFix/>
          </a:blip>
          <a:srcRect b="0" l="0" r="0" t="0"/>
          <a:stretch/>
        </p:blipFill>
        <p:spPr>
          <a:xfrm>
            <a:off x="8150851" y="4661974"/>
            <a:ext cx="17748" cy="15083"/>
          </a:xfrm>
          <a:prstGeom prst="rect">
            <a:avLst/>
          </a:prstGeom>
          <a:noFill/>
          <a:ln>
            <a:noFill/>
          </a:ln>
        </p:spPr>
      </p:pic>
      <p:pic>
        <p:nvPicPr>
          <p:cNvPr descr="preencoded.png" id="1107" name="Google Shape;1107;p36"/>
          <p:cNvPicPr preferRelativeResize="0"/>
          <p:nvPr/>
        </p:nvPicPr>
        <p:blipFill rotWithShape="1">
          <a:blip r:embed="rId71">
            <a:alphaModFix/>
          </a:blip>
          <a:srcRect b="0" l="0" r="0" t="0"/>
          <a:stretch/>
        </p:blipFill>
        <p:spPr>
          <a:xfrm>
            <a:off x="8170087" y="4676961"/>
            <a:ext cx="18213" cy="17973"/>
          </a:xfrm>
          <a:prstGeom prst="rect">
            <a:avLst/>
          </a:prstGeom>
          <a:noFill/>
          <a:ln>
            <a:noFill/>
          </a:ln>
        </p:spPr>
      </p:pic>
      <p:pic>
        <p:nvPicPr>
          <p:cNvPr descr="preencoded.png" id="1108" name="Google Shape;1108;p36"/>
          <p:cNvPicPr preferRelativeResize="0"/>
          <p:nvPr/>
        </p:nvPicPr>
        <p:blipFill rotWithShape="1">
          <a:blip r:embed="rId72">
            <a:alphaModFix/>
          </a:blip>
          <a:srcRect b="0" l="0" r="0" t="0"/>
          <a:stretch/>
        </p:blipFill>
        <p:spPr>
          <a:xfrm>
            <a:off x="8179445" y="4691951"/>
            <a:ext cx="19124" cy="19396"/>
          </a:xfrm>
          <a:prstGeom prst="rect">
            <a:avLst/>
          </a:prstGeom>
          <a:noFill/>
          <a:ln>
            <a:noFill/>
          </a:ln>
        </p:spPr>
      </p:pic>
      <p:pic>
        <p:nvPicPr>
          <p:cNvPr descr="preencoded.png" id="1109" name="Google Shape;1109;p36"/>
          <p:cNvPicPr preferRelativeResize="0"/>
          <p:nvPr/>
        </p:nvPicPr>
        <p:blipFill rotWithShape="1">
          <a:blip r:embed="rId73">
            <a:alphaModFix/>
          </a:blip>
          <a:srcRect b="0" l="0" r="0" t="0"/>
          <a:stretch/>
        </p:blipFill>
        <p:spPr>
          <a:xfrm>
            <a:off x="8188672" y="4707799"/>
            <a:ext cx="17822" cy="21022"/>
          </a:xfrm>
          <a:prstGeom prst="rect">
            <a:avLst/>
          </a:prstGeom>
          <a:noFill/>
          <a:ln>
            <a:noFill/>
          </a:ln>
        </p:spPr>
      </p:pic>
      <p:pic>
        <p:nvPicPr>
          <p:cNvPr descr="preencoded.png" id="1110" name="Google Shape;1110;p36"/>
          <p:cNvPicPr preferRelativeResize="0"/>
          <p:nvPr/>
        </p:nvPicPr>
        <p:blipFill rotWithShape="1">
          <a:blip r:embed="rId74">
            <a:alphaModFix/>
          </a:blip>
          <a:srcRect b="0" l="0" r="0" t="0"/>
          <a:stretch/>
        </p:blipFill>
        <p:spPr>
          <a:xfrm>
            <a:off x="8196635" y="4726065"/>
            <a:ext cx="17041" cy="20213"/>
          </a:xfrm>
          <a:prstGeom prst="rect">
            <a:avLst/>
          </a:prstGeom>
          <a:noFill/>
          <a:ln>
            <a:noFill/>
          </a:ln>
        </p:spPr>
      </p:pic>
      <p:pic>
        <p:nvPicPr>
          <p:cNvPr descr="preencoded.png" id="1111" name="Google Shape;1111;p36"/>
          <p:cNvPicPr preferRelativeResize="0"/>
          <p:nvPr/>
        </p:nvPicPr>
        <p:blipFill rotWithShape="1">
          <a:blip r:embed="rId75">
            <a:alphaModFix/>
          </a:blip>
          <a:srcRect b="0" l="0" r="0" t="0"/>
          <a:stretch/>
        </p:blipFill>
        <p:spPr>
          <a:xfrm>
            <a:off x="8202309" y="4746971"/>
            <a:ext cx="16222" cy="16608"/>
          </a:xfrm>
          <a:prstGeom prst="rect">
            <a:avLst/>
          </a:prstGeom>
          <a:noFill/>
          <a:ln>
            <a:noFill/>
          </a:ln>
        </p:spPr>
      </p:pic>
      <p:pic>
        <p:nvPicPr>
          <p:cNvPr descr="preencoded.png" id="1112" name="Google Shape;1112;p36"/>
          <p:cNvPicPr preferRelativeResize="0"/>
          <p:nvPr/>
        </p:nvPicPr>
        <p:blipFill rotWithShape="1">
          <a:blip r:embed="rId76">
            <a:alphaModFix/>
          </a:blip>
          <a:srcRect b="0" l="0" r="0" t="0"/>
          <a:stretch/>
        </p:blipFill>
        <p:spPr>
          <a:xfrm>
            <a:off x="8206346" y="4764232"/>
            <a:ext cx="15534" cy="15478"/>
          </a:xfrm>
          <a:prstGeom prst="rect">
            <a:avLst/>
          </a:prstGeom>
          <a:noFill/>
          <a:ln>
            <a:noFill/>
          </a:ln>
        </p:spPr>
      </p:pic>
      <p:pic>
        <p:nvPicPr>
          <p:cNvPr descr="preencoded.png" id="1113" name="Google Shape;1113;p36"/>
          <p:cNvPicPr preferRelativeResize="0"/>
          <p:nvPr/>
        </p:nvPicPr>
        <p:blipFill rotWithShape="1">
          <a:blip r:embed="rId77">
            <a:alphaModFix/>
          </a:blip>
          <a:srcRect b="0" l="0" r="0" t="0"/>
          <a:stretch/>
        </p:blipFill>
        <p:spPr>
          <a:xfrm>
            <a:off x="8292424" y="4803428"/>
            <a:ext cx="65094" cy="71451"/>
          </a:xfrm>
          <a:prstGeom prst="rect">
            <a:avLst/>
          </a:prstGeom>
          <a:noFill/>
          <a:ln>
            <a:noFill/>
          </a:ln>
        </p:spPr>
      </p:pic>
      <p:pic>
        <p:nvPicPr>
          <p:cNvPr descr="preencoded.png" id="1114" name="Google Shape;1114;p36"/>
          <p:cNvPicPr preferRelativeResize="0"/>
          <p:nvPr/>
        </p:nvPicPr>
        <p:blipFill rotWithShape="1">
          <a:blip r:embed="rId78">
            <a:alphaModFix/>
          </a:blip>
          <a:srcRect b="0" l="0" r="0" t="0"/>
          <a:stretch/>
        </p:blipFill>
        <p:spPr>
          <a:xfrm>
            <a:off x="8289727" y="4706401"/>
            <a:ext cx="75437" cy="73930"/>
          </a:xfrm>
          <a:prstGeom prst="rect">
            <a:avLst/>
          </a:prstGeom>
          <a:noFill/>
          <a:ln>
            <a:noFill/>
          </a:ln>
        </p:spPr>
      </p:pic>
      <p:pic>
        <p:nvPicPr>
          <p:cNvPr descr="preencoded.png" id="1115" name="Google Shape;1115;p36"/>
          <p:cNvPicPr preferRelativeResize="0"/>
          <p:nvPr/>
        </p:nvPicPr>
        <p:blipFill rotWithShape="1">
          <a:blip r:embed="rId79">
            <a:alphaModFix/>
          </a:blip>
          <a:srcRect b="0" l="0" r="0" t="0"/>
          <a:stretch/>
        </p:blipFill>
        <p:spPr>
          <a:xfrm>
            <a:off x="8845748" y="4706401"/>
            <a:ext cx="59327" cy="73237"/>
          </a:xfrm>
          <a:prstGeom prst="rect">
            <a:avLst/>
          </a:prstGeom>
          <a:noFill/>
          <a:ln>
            <a:noFill/>
          </a:ln>
        </p:spPr>
      </p:pic>
      <p:pic>
        <p:nvPicPr>
          <p:cNvPr descr="preencoded.png" id="1116" name="Google Shape;1116;p36"/>
          <p:cNvPicPr preferRelativeResize="0"/>
          <p:nvPr/>
        </p:nvPicPr>
        <p:blipFill rotWithShape="1">
          <a:blip r:embed="rId80">
            <a:alphaModFix/>
          </a:blip>
          <a:srcRect b="0" l="0" r="0" t="0"/>
          <a:stretch/>
        </p:blipFill>
        <p:spPr>
          <a:xfrm>
            <a:off x="8721347" y="4706401"/>
            <a:ext cx="59475" cy="73193"/>
          </a:xfrm>
          <a:prstGeom prst="rect">
            <a:avLst/>
          </a:prstGeom>
          <a:noFill/>
          <a:ln>
            <a:noFill/>
          </a:ln>
        </p:spPr>
      </p:pic>
      <p:pic>
        <p:nvPicPr>
          <p:cNvPr descr="preencoded.png" id="1117" name="Google Shape;1117;p36"/>
          <p:cNvPicPr preferRelativeResize="0"/>
          <p:nvPr/>
        </p:nvPicPr>
        <p:blipFill rotWithShape="1">
          <a:blip r:embed="rId81">
            <a:alphaModFix/>
          </a:blip>
          <a:srcRect b="0" l="0" r="0" t="0"/>
          <a:stretch/>
        </p:blipFill>
        <p:spPr>
          <a:xfrm>
            <a:off x="8584332" y="4803432"/>
            <a:ext cx="65094" cy="71447"/>
          </a:xfrm>
          <a:prstGeom prst="rect">
            <a:avLst/>
          </a:prstGeom>
          <a:noFill/>
          <a:ln>
            <a:noFill/>
          </a:ln>
        </p:spPr>
      </p:pic>
      <p:pic>
        <p:nvPicPr>
          <p:cNvPr descr="preencoded.png" id="1118" name="Google Shape;1118;p36"/>
          <p:cNvPicPr preferRelativeResize="0"/>
          <p:nvPr/>
        </p:nvPicPr>
        <p:blipFill rotWithShape="1">
          <a:blip r:embed="rId82">
            <a:alphaModFix/>
          </a:blip>
          <a:srcRect b="0" l="0" r="0" t="0"/>
          <a:stretch/>
        </p:blipFill>
        <p:spPr>
          <a:xfrm>
            <a:off x="8786217" y="4725644"/>
            <a:ext cx="55773" cy="54283"/>
          </a:xfrm>
          <a:prstGeom prst="rect">
            <a:avLst/>
          </a:prstGeom>
          <a:noFill/>
          <a:ln>
            <a:noFill/>
          </a:ln>
        </p:spPr>
      </p:pic>
      <p:pic>
        <p:nvPicPr>
          <p:cNvPr descr="preencoded.png" id="1119" name="Google Shape;1119;p36"/>
          <p:cNvPicPr preferRelativeResize="0"/>
          <p:nvPr/>
        </p:nvPicPr>
        <p:blipFill rotWithShape="1">
          <a:blip r:embed="rId83">
            <a:alphaModFix/>
          </a:blip>
          <a:srcRect b="0" l="0" r="0" t="0"/>
          <a:stretch/>
        </p:blipFill>
        <p:spPr>
          <a:xfrm>
            <a:off x="8366633" y="4726102"/>
            <a:ext cx="63605" cy="51743"/>
          </a:xfrm>
          <a:prstGeom prst="rect">
            <a:avLst/>
          </a:prstGeom>
          <a:noFill/>
          <a:ln>
            <a:noFill/>
          </a:ln>
        </p:spPr>
      </p:pic>
      <p:pic>
        <p:nvPicPr>
          <p:cNvPr descr="preencoded.png" id="1120" name="Google Shape;1120;p36"/>
          <p:cNvPicPr preferRelativeResize="0"/>
          <p:nvPr/>
        </p:nvPicPr>
        <p:blipFill rotWithShape="1">
          <a:blip r:embed="rId84">
            <a:alphaModFix/>
          </a:blip>
          <a:srcRect b="0" l="0" r="0" t="0"/>
          <a:stretch/>
        </p:blipFill>
        <p:spPr>
          <a:xfrm>
            <a:off x="8400399" y="4823152"/>
            <a:ext cx="63624" cy="51734"/>
          </a:xfrm>
          <a:prstGeom prst="rect">
            <a:avLst/>
          </a:prstGeom>
          <a:noFill/>
          <a:ln>
            <a:noFill/>
          </a:ln>
        </p:spPr>
      </p:pic>
      <p:pic>
        <p:nvPicPr>
          <p:cNvPr descr="preencoded.png" id="1121" name="Google Shape;1121;p36"/>
          <p:cNvPicPr preferRelativeResize="0"/>
          <p:nvPr/>
        </p:nvPicPr>
        <p:blipFill rotWithShape="1">
          <a:blip r:embed="rId85">
            <a:alphaModFix/>
          </a:blip>
          <a:srcRect b="0" l="0" r="0" t="0"/>
          <a:stretch/>
        </p:blipFill>
        <p:spPr>
          <a:xfrm>
            <a:off x="8811983" y="4822806"/>
            <a:ext cx="55866" cy="54136"/>
          </a:xfrm>
          <a:prstGeom prst="rect">
            <a:avLst/>
          </a:prstGeom>
          <a:noFill/>
          <a:ln>
            <a:noFill/>
          </a:ln>
        </p:spPr>
      </p:pic>
      <p:pic>
        <p:nvPicPr>
          <p:cNvPr descr="preencoded.png" id="1122" name="Google Shape;1122;p36"/>
          <p:cNvPicPr preferRelativeResize="0"/>
          <p:nvPr/>
        </p:nvPicPr>
        <p:blipFill rotWithShape="1">
          <a:blip r:embed="rId86">
            <a:alphaModFix/>
          </a:blip>
          <a:srcRect b="0" l="0" r="0" t="0"/>
          <a:stretch/>
        </p:blipFill>
        <p:spPr>
          <a:xfrm>
            <a:off x="8505918" y="4822934"/>
            <a:ext cx="44965" cy="53922"/>
          </a:xfrm>
          <a:prstGeom prst="rect">
            <a:avLst/>
          </a:prstGeom>
          <a:noFill/>
          <a:ln>
            <a:noFill/>
          </a:ln>
        </p:spPr>
      </p:pic>
      <p:pic>
        <p:nvPicPr>
          <p:cNvPr descr="preencoded.png" id="1123" name="Google Shape;1123;p36"/>
          <p:cNvPicPr preferRelativeResize="0"/>
          <p:nvPr/>
        </p:nvPicPr>
        <p:blipFill rotWithShape="1">
          <a:blip r:embed="rId86">
            <a:alphaModFix/>
          </a:blip>
          <a:srcRect b="0" l="0" r="0" t="0"/>
          <a:stretch/>
        </p:blipFill>
        <p:spPr>
          <a:xfrm>
            <a:off x="8633892" y="4725900"/>
            <a:ext cx="44983" cy="53899"/>
          </a:xfrm>
          <a:prstGeom prst="rect">
            <a:avLst/>
          </a:prstGeom>
          <a:noFill/>
          <a:ln>
            <a:noFill/>
          </a:ln>
        </p:spPr>
      </p:pic>
      <p:pic>
        <p:nvPicPr>
          <p:cNvPr descr="preencoded.png" id="1124" name="Google Shape;1124;p36"/>
          <p:cNvPicPr preferRelativeResize="0"/>
          <p:nvPr/>
        </p:nvPicPr>
        <p:blipFill rotWithShape="1">
          <a:blip r:embed="rId87">
            <a:alphaModFix/>
          </a:blip>
          <a:srcRect b="0" l="0" r="0" t="0"/>
          <a:stretch/>
        </p:blipFill>
        <p:spPr>
          <a:xfrm>
            <a:off x="8525396" y="4725195"/>
            <a:ext cx="49820" cy="54715"/>
          </a:xfrm>
          <a:prstGeom prst="rect">
            <a:avLst/>
          </a:prstGeom>
          <a:noFill/>
          <a:ln>
            <a:noFill/>
          </a:ln>
        </p:spPr>
      </p:pic>
      <p:pic>
        <p:nvPicPr>
          <p:cNvPr descr="preencoded.png" id="1125" name="Google Shape;1125;p36"/>
          <p:cNvPicPr preferRelativeResize="0"/>
          <p:nvPr/>
        </p:nvPicPr>
        <p:blipFill rotWithShape="1">
          <a:blip r:embed="rId88">
            <a:alphaModFix/>
          </a:blip>
          <a:srcRect b="0" l="0" r="0" t="0"/>
          <a:stretch/>
        </p:blipFill>
        <p:spPr>
          <a:xfrm>
            <a:off x="8653444" y="4822664"/>
            <a:ext cx="49746" cy="54325"/>
          </a:xfrm>
          <a:prstGeom prst="rect">
            <a:avLst/>
          </a:prstGeom>
          <a:noFill/>
          <a:ln>
            <a:noFill/>
          </a:ln>
        </p:spPr>
      </p:pic>
      <p:pic>
        <p:nvPicPr>
          <p:cNvPr descr="preencoded.png" id="1126" name="Google Shape;1126;p36"/>
          <p:cNvPicPr preferRelativeResize="0"/>
          <p:nvPr/>
        </p:nvPicPr>
        <p:blipFill rotWithShape="1">
          <a:blip r:embed="rId89">
            <a:alphaModFix/>
          </a:blip>
          <a:srcRect b="0" l="0" r="0" t="0"/>
          <a:stretch/>
        </p:blipFill>
        <p:spPr>
          <a:xfrm>
            <a:off x="8870659" y="4822715"/>
            <a:ext cx="49950" cy="54229"/>
          </a:xfrm>
          <a:prstGeom prst="rect">
            <a:avLst/>
          </a:prstGeom>
          <a:noFill/>
          <a:ln>
            <a:noFill/>
          </a:ln>
        </p:spPr>
      </p:pic>
      <p:pic>
        <p:nvPicPr>
          <p:cNvPr descr="preencoded.png" id="1127" name="Google Shape;1127;p36"/>
          <p:cNvPicPr preferRelativeResize="0"/>
          <p:nvPr/>
        </p:nvPicPr>
        <p:blipFill rotWithShape="1">
          <a:blip r:embed="rId90">
            <a:alphaModFix/>
          </a:blip>
          <a:srcRect b="0" l="0" r="0" t="0"/>
          <a:stretch/>
        </p:blipFill>
        <p:spPr>
          <a:xfrm>
            <a:off x="8464767" y="4727735"/>
            <a:ext cx="58192" cy="50688"/>
          </a:xfrm>
          <a:prstGeom prst="rect">
            <a:avLst/>
          </a:prstGeom>
          <a:noFill/>
          <a:ln>
            <a:noFill/>
          </a:ln>
        </p:spPr>
      </p:pic>
      <p:pic>
        <p:nvPicPr>
          <p:cNvPr descr="preencoded.png" id="1128" name="Google Shape;1128;p36"/>
          <p:cNvPicPr preferRelativeResize="0"/>
          <p:nvPr/>
        </p:nvPicPr>
        <p:blipFill rotWithShape="1">
          <a:blip r:embed="rId91">
            <a:alphaModFix/>
          </a:blip>
          <a:srcRect b="0" l="0" r="0" t="0"/>
          <a:stretch/>
        </p:blipFill>
        <p:spPr>
          <a:xfrm>
            <a:off x="8709589" y="4823157"/>
            <a:ext cx="46658" cy="51734"/>
          </a:xfrm>
          <a:prstGeom prst="rect">
            <a:avLst/>
          </a:prstGeom>
          <a:noFill/>
          <a:ln>
            <a:noFill/>
          </a:ln>
        </p:spPr>
      </p:pic>
      <p:pic>
        <p:nvPicPr>
          <p:cNvPr descr="preencoded.png" id="1129" name="Google Shape;1129;p36"/>
          <p:cNvPicPr preferRelativeResize="0"/>
          <p:nvPr/>
        </p:nvPicPr>
        <p:blipFill rotWithShape="1">
          <a:blip r:embed="rId92">
            <a:alphaModFix/>
          </a:blip>
          <a:srcRect b="0" l="0" r="0" t="0"/>
          <a:stretch/>
        </p:blipFill>
        <p:spPr>
          <a:xfrm>
            <a:off x="8761344" y="4823122"/>
            <a:ext cx="46379" cy="51750"/>
          </a:xfrm>
          <a:prstGeom prst="rect">
            <a:avLst/>
          </a:prstGeom>
          <a:noFill/>
          <a:ln>
            <a:noFill/>
          </a:ln>
        </p:spPr>
      </p:pic>
      <p:pic>
        <p:nvPicPr>
          <p:cNvPr descr="preencoded.png" id="1130" name="Google Shape;1130;p36"/>
          <p:cNvPicPr preferRelativeResize="0"/>
          <p:nvPr/>
        </p:nvPicPr>
        <p:blipFill rotWithShape="1">
          <a:blip r:embed="rId92">
            <a:alphaModFix/>
          </a:blip>
          <a:srcRect b="0" l="0" r="0" t="0"/>
          <a:stretch/>
        </p:blipFill>
        <p:spPr>
          <a:xfrm>
            <a:off x="8581634" y="4726112"/>
            <a:ext cx="46453" cy="51741"/>
          </a:xfrm>
          <a:prstGeom prst="rect">
            <a:avLst/>
          </a:prstGeom>
          <a:noFill/>
          <a:ln>
            <a:noFill/>
          </a:ln>
        </p:spPr>
      </p:pic>
      <p:pic>
        <p:nvPicPr>
          <p:cNvPr descr="preencoded.png" id="1131" name="Google Shape;1131;p36"/>
          <p:cNvPicPr preferRelativeResize="0"/>
          <p:nvPr/>
        </p:nvPicPr>
        <p:blipFill rotWithShape="1">
          <a:blip r:embed="rId93">
            <a:alphaModFix/>
          </a:blip>
          <a:srcRect b="0" l="0" r="0" t="0"/>
          <a:stretch/>
        </p:blipFill>
        <p:spPr>
          <a:xfrm>
            <a:off x="8685665" y="4727735"/>
            <a:ext cx="29096" cy="50113"/>
          </a:xfrm>
          <a:prstGeom prst="rect">
            <a:avLst/>
          </a:prstGeom>
          <a:noFill/>
          <a:ln>
            <a:noFill/>
          </a:ln>
        </p:spPr>
      </p:pic>
      <p:pic>
        <p:nvPicPr>
          <p:cNvPr descr="preencoded.png" id="1132" name="Google Shape;1132;p36"/>
          <p:cNvPicPr preferRelativeResize="0"/>
          <p:nvPr/>
        </p:nvPicPr>
        <p:blipFill rotWithShape="1">
          <a:blip r:embed="rId93">
            <a:alphaModFix/>
          </a:blip>
          <a:srcRect b="0" l="0" r="0" t="0"/>
          <a:stretch/>
        </p:blipFill>
        <p:spPr>
          <a:xfrm>
            <a:off x="8469437" y="4824771"/>
            <a:ext cx="29096" cy="50109"/>
          </a:xfrm>
          <a:prstGeom prst="rect">
            <a:avLst/>
          </a:prstGeom>
          <a:noFill/>
          <a:ln>
            <a:noFill/>
          </a:ln>
        </p:spPr>
      </p:pic>
      <p:pic>
        <p:nvPicPr>
          <p:cNvPr descr="preencoded.png" id="1133" name="Google Shape;1133;p36"/>
          <p:cNvPicPr preferRelativeResize="0"/>
          <p:nvPr/>
        </p:nvPicPr>
        <p:blipFill rotWithShape="1">
          <a:blip r:embed="rId94">
            <a:alphaModFix/>
          </a:blip>
          <a:srcRect b="0" l="0" r="0" t="0"/>
          <a:stretch/>
        </p:blipFill>
        <p:spPr>
          <a:xfrm>
            <a:off x="8436173" y="4727735"/>
            <a:ext cx="29096" cy="50109"/>
          </a:xfrm>
          <a:prstGeom prst="rect">
            <a:avLst/>
          </a:prstGeom>
          <a:noFill/>
          <a:ln>
            <a:noFill/>
          </a:ln>
        </p:spPr>
      </p:pic>
      <p:pic>
        <p:nvPicPr>
          <p:cNvPr descr="preencoded.png" id="1134" name="Google Shape;1134;p36"/>
          <p:cNvPicPr preferRelativeResize="0"/>
          <p:nvPr/>
        </p:nvPicPr>
        <p:blipFill rotWithShape="1">
          <a:blip r:embed="rId95">
            <a:alphaModFix/>
          </a:blip>
          <a:srcRect b="0" l="0" r="0" t="0"/>
          <a:stretch/>
        </p:blipFill>
        <p:spPr>
          <a:xfrm>
            <a:off x="8365406" y="4824771"/>
            <a:ext cx="28594" cy="50109"/>
          </a:xfrm>
          <a:prstGeom prst="rect">
            <a:avLst/>
          </a:prstGeom>
          <a:noFill/>
          <a:ln>
            <a:noFill/>
          </a:ln>
        </p:spPr>
      </p:pic>
      <p:pic>
        <p:nvPicPr>
          <p:cNvPr descr="preencoded.png" id="1135" name="Google Shape;1135;p36"/>
          <p:cNvPicPr preferRelativeResize="0"/>
          <p:nvPr/>
        </p:nvPicPr>
        <p:blipFill rotWithShape="1">
          <a:blip r:embed="rId96">
            <a:alphaModFix/>
          </a:blip>
          <a:srcRect b="0" l="0" r="0" t="0"/>
          <a:stretch/>
        </p:blipFill>
        <p:spPr>
          <a:xfrm>
            <a:off x="8372717" y="4802458"/>
            <a:ext cx="11906" cy="12039"/>
          </a:xfrm>
          <a:prstGeom prst="rect">
            <a:avLst/>
          </a:prstGeom>
          <a:noFill/>
          <a:ln>
            <a:noFill/>
          </a:ln>
        </p:spPr>
      </p:pic>
      <p:pic>
        <p:nvPicPr>
          <p:cNvPr descr="preencoded.png" id="1136" name="Google Shape;1136;p36"/>
          <p:cNvPicPr preferRelativeResize="0"/>
          <p:nvPr/>
        </p:nvPicPr>
        <p:blipFill rotWithShape="1">
          <a:blip r:embed="rId96">
            <a:alphaModFix/>
          </a:blip>
          <a:srcRect b="0" l="0" r="0" t="0"/>
          <a:stretch/>
        </p:blipFill>
        <p:spPr>
          <a:xfrm>
            <a:off x="8477138" y="4802356"/>
            <a:ext cx="12278" cy="12339"/>
          </a:xfrm>
          <a:prstGeom prst="rect">
            <a:avLst/>
          </a:prstGeom>
          <a:noFill/>
          <a:ln>
            <a:noFill/>
          </a:ln>
        </p:spPr>
      </p:pic>
      <p:pic>
        <p:nvPicPr>
          <p:cNvPr descr="preencoded.png" id="1137" name="Google Shape;1137;p36"/>
          <p:cNvPicPr preferRelativeResize="0"/>
          <p:nvPr/>
        </p:nvPicPr>
        <p:blipFill rotWithShape="1">
          <a:blip r:embed="rId96">
            <a:alphaModFix/>
          </a:blip>
          <a:srcRect b="0" l="0" r="0" t="0"/>
          <a:stretch/>
        </p:blipFill>
        <p:spPr>
          <a:xfrm>
            <a:off x="8443503" y="4705399"/>
            <a:ext cx="11943" cy="11953"/>
          </a:xfrm>
          <a:prstGeom prst="rect">
            <a:avLst/>
          </a:prstGeom>
          <a:noFill/>
          <a:ln>
            <a:noFill/>
          </a:ln>
        </p:spPr>
      </p:pic>
      <p:pic>
        <p:nvPicPr>
          <p:cNvPr descr="preencoded.png" id="1138" name="Google Shape;1138;p36"/>
          <p:cNvPicPr preferRelativeResize="0"/>
          <p:nvPr/>
        </p:nvPicPr>
        <p:blipFill rotWithShape="1">
          <a:blip r:embed="rId96">
            <a:alphaModFix/>
          </a:blip>
          <a:srcRect b="0" l="0" r="0" t="0"/>
          <a:stretch/>
        </p:blipFill>
        <p:spPr>
          <a:xfrm>
            <a:off x="8693404" y="4705359"/>
            <a:ext cx="11925" cy="12034"/>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3" name="Shape 1143"/>
        <p:cNvGrpSpPr/>
        <p:nvPr/>
      </p:nvGrpSpPr>
      <p:grpSpPr>
        <a:xfrm>
          <a:off x="0" y="0"/>
          <a:ext cx="0" cy="0"/>
          <a:chOff x="0" y="0"/>
          <a:chExt cx="0" cy="0"/>
        </a:xfrm>
      </p:grpSpPr>
      <p:sp>
        <p:nvSpPr>
          <p:cNvPr id="1144" name="Google Shape;1144;p37"/>
          <p:cNvSpPr/>
          <p:nvPr/>
        </p:nvSpPr>
        <p:spPr>
          <a:xfrm>
            <a:off x="209551" y="188291"/>
            <a:ext cx="8724899" cy="47625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45" name="Google Shape;1145;p37"/>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46" name="Google Shape;1146;p37"/>
          <p:cNvSpPr/>
          <p:nvPr/>
        </p:nvSpPr>
        <p:spPr>
          <a:xfrm>
            <a:off x="7848600" y="4500563"/>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47" name="Google Shape;1147;p37"/>
          <p:cNvSpPr/>
          <p:nvPr/>
        </p:nvSpPr>
        <p:spPr>
          <a:xfrm>
            <a:off x="209550" y="190500"/>
            <a:ext cx="8724900" cy="4762500"/>
          </a:xfrm>
          <a:prstGeom prst="roundRect">
            <a:avLst>
              <a:gd fmla="val 2880"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1148" name="Google Shape;1148;p37"/>
          <p:cNvPicPr preferRelativeResize="0"/>
          <p:nvPr/>
        </p:nvPicPr>
        <p:blipFill rotWithShape="1">
          <a:blip r:embed="rId3">
            <a:alphaModFix/>
          </a:blip>
          <a:srcRect b="0" l="0" r="0" t="0"/>
          <a:stretch/>
        </p:blipFill>
        <p:spPr>
          <a:xfrm>
            <a:off x="7892002" y="4554757"/>
            <a:ext cx="284801" cy="329015"/>
          </a:xfrm>
          <a:prstGeom prst="rect">
            <a:avLst/>
          </a:prstGeom>
          <a:noFill/>
          <a:ln>
            <a:noFill/>
          </a:ln>
        </p:spPr>
      </p:pic>
      <p:pic>
        <p:nvPicPr>
          <p:cNvPr descr="preencoded.png" id="1149" name="Google Shape;1149;p37"/>
          <p:cNvPicPr preferRelativeResize="0"/>
          <p:nvPr/>
        </p:nvPicPr>
        <p:blipFill rotWithShape="1">
          <a:blip r:embed="rId4">
            <a:alphaModFix/>
          </a:blip>
          <a:srcRect b="0" l="0" r="0" t="0"/>
          <a:stretch/>
        </p:blipFill>
        <p:spPr>
          <a:xfrm>
            <a:off x="7919926" y="4779434"/>
            <a:ext cx="7609" cy="7667"/>
          </a:xfrm>
          <a:prstGeom prst="rect">
            <a:avLst/>
          </a:prstGeom>
          <a:noFill/>
          <a:ln>
            <a:noFill/>
          </a:ln>
        </p:spPr>
      </p:pic>
      <p:pic>
        <p:nvPicPr>
          <p:cNvPr descr="preencoded.png" id="1150" name="Google Shape;1150;p37"/>
          <p:cNvPicPr preferRelativeResize="0"/>
          <p:nvPr/>
        </p:nvPicPr>
        <p:blipFill rotWithShape="1">
          <a:blip r:embed="rId5">
            <a:alphaModFix/>
          </a:blip>
          <a:srcRect b="0" l="0" r="0" t="0"/>
          <a:stretch/>
        </p:blipFill>
        <p:spPr>
          <a:xfrm>
            <a:off x="7926009" y="4793466"/>
            <a:ext cx="14325" cy="13104"/>
          </a:xfrm>
          <a:prstGeom prst="rect">
            <a:avLst/>
          </a:prstGeom>
          <a:noFill/>
          <a:ln>
            <a:noFill/>
          </a:ln>
        </p:spPr>
      </p:pic>
      <p:pic>
        <p:nvPicPr>
          <p:cNvPr descr="preencoded.png" id="1151" name="Google Shape;1151;p37"/>
          <p:cNvPicPr preferRelativeResize="0"/>
          <p:nvPr/>
        </p:nvPicPr>
        <p:blipFill rotWithShape="1">
          <a:blip r:embed="rId6">
            <a:alphaModFix/>
          </a:blip>
          <a:srcRect b="0" l="0" r="0" t="0"/>
          <a:stretch/>
        </p:blipFill>
        <p:spPr>
          <a:xfrm>
            <a:off x="7932000" y="4806869"/>
            <a:ext cx="13413" cy="12360"/>
          </a:xfrm>
          <a:prstGeom prst="rect">
            <a:avLst/>
          </a:prstGeom>
          <a:noFill/>
          <a:ln>
            <a:noFill/>
          </a:ln>
        </p:spPr>
      </p:pic>
      <p:pic>
        <p:nvPicPr>
          <p:cNvPr descr="preencoded.png" id="1152" name="Google Shape;1152;p37"/>
          <p:cNvPicPr preferRelativeResize="0"/>
          <p:nvPr/>
        </p:nvPicPr>
        <p:blipFill rotWithShape="1">
          <a:blip r:embed="rId7">
            <a:alphaModFix/>
          </a:blip>
          <a:srcRect b="0" l="0" r="0" t="0"/>
          <a:stretch/>
        </p:blipFill>
        <p:spPr>
          <a:xfrm>
            <a:off x="7938269" y="4814794"/>
            <a:ext cx="17878" cy="16925"/>
          </a:xfrm>
          <a:prstGeom prst="rect">
            <a:avLst/>
          </a:prstGeom>
          <a:noFill/>
          <a:ln>
            <a:noFill/>
          </a:ln>
        </p:spPr>
      </p:pic>
      <p:pic>
        <p:nvPicPr>
          <p:cNvPr descr="preencoded.png" id="1153" name="Google Shape;1153;p37"/>
          <p:cNvPicPr preferRelativeResize="0"/>
          <p:nvPr/>
        </p:nvPicPr>
        <p:blipFill rotWithShape="1">
          <a:blip r:embed="rId8">
            <a:alphaModFix/>
          </a:blip>
          <a:srcRect b="0" l="0" r="0" t="0"/>
          <a:stretch/>
        </p:blipFill>
        <p:spPr>
          <a:xfrm>
            <a:off x="7952091" y="4829094"/>
            <a:ext cx="14046" cy="13404"/>
          </a:xfrm>
          <a:prstGeom prst="rect">
            <a:avLst/>
          </a:prstGeom>
          <a:noFill/>
          <a:ln>
            <a:noFill/>
          </a:ln>
        </p:spPr>
      </p:pic>
      <p:pic>
        <p:nvPicPr>
          <p:cNvPr descr="preencoded.png" id="1154" name="Google Shape;1154;p37"/>
          <p:cNvPicPr preferRelativeResize="0"/>
          <p:nvPr/>
        </p:nvPicPr>
        <p:blipFill rotWithShape="1">
          <a:blip r:embed="rId9">
            <a:alphaModFix/>
          </a:blip>
          <a:srcRect b="0" l="0" r="0" t="0"/>
          <a:stretch/>
        </p:blipFill>
        <p:spPr>
          <a:xfrm>
            <a:off x="7961542" y="4836233"/>
            <a:ext cx="15534" cy="16048"/>
          </a:xfrm>
          <a:prstGeom prst="rect">
            <a:avLst/>
          </a:prstGeom>
          <a:noFill/>
          <a:ln>
            <a:noFill/>
          </a:ln>
        </p:spPr>
      </p:pic>
      <p:pic>
        <p:nvPicPr>
          <p:cNvPr descr="preencoded.png" id="1155" name="Google Shape;1155;p37"/>
          <p:cNvPicPr preferRelativeResize="0"/>
          <p:nvPr/>
        </p:nvPicPr>
        <p:blipFill rotWithShape="1">
          <a:blip r:embed="rId10">
            <a:alphaModFix/>
          </a:blip>
          <a:srcRect b="0" l="0" r="0" t="0"/>
          <a:stretch/>
        </p:blipFill>
        <p:spPr>
          <a:xfrm>
            <a:off x="7980127" y="4847399"/>
            <a:ext cx="11237" cy="13532"/>
          </a:xfrm>
          <a:prstGeom prst="rect">
            <a:avLst/>
          </a:prstGeom>
          <a:noFill/>
          <a:ln>
            <a:noFill/>
          </a:ln>
        </p:spPr>
      </p:pic>
      <p:pic>
        <p:nvPicPr>
          <p:cNvPr descr="preencoded.png" id="1156" name="Google Shape;1156;p37"/>
          <p:cNvPicPr preferRelativeResize="0"/>
          <p:nvPr/>
        </p:nvPicPr>
        <p:blipFill rotWithShape="1">
          <a:blip r:embed="rId11">
            <a:alphaModFix/>
          </a:blip>
          <a:srcRect b="0" l="0" r="0" t="0"/>
          <a:stretch/>
        </p:blipFill>
        <p:spPr>
          <a:xfrm>
            <a:off x="7989968" y="4851769"/>
            <a:ext cx="16929" cy="15239"/>
          </a:xfrm>
          <a:prstGeom prst="rect">
            <a:avLst/>
          </a:prstGeom>
          <a:noFill/>
          <a:ln>
            <a:noFill/>
          </a:ln>
        </p:spPr>
      </p:pic>
      <p:pic>
        <p:nvPicPr>
          <p:cNvPr descr="preencoded.png" id="1157" name="Google Shape;1157;p37"/>
          <p:cNvPicPr preferRelativeResize="0"/>
          <p:nvPr/>
        </p:nvPicPr>
        <p:blipFill rotWithShape="1">
          <a:blip r:embed="rId12">
            <a:alphaModFix/>
          </a:blip>
          <a:srcRect b="0" l="0" r="0" t="0"/>
          <a:stretch/>
        </p:blipFill>
        <p:spPr>
          <a:xfrm>
            <a:off x="8013464" y="4858257"/>
            <a:ext cx="12297" cy="12669"/>
          </a:xfrm>
          <a:prstGeom prst="rect">
            <a:avLst/>
          </a:prstGeom>
          <a:noFill/>
          <a:ln>
            <a:noFill/>
          </a:ln>
        </p:spPr>
      </p:pic>
      <p:pic>
        <p:nvPicPr>
          <p:cNvPr descr="preencoded.png" id="1158" name="Google Shape;1158;p37"/>
          <p:cNvPicPr preferRelativeResize="0"/>
          <p:nvPr/>
        </p:nvPicPr>
        <p:blipFill rotWithShape="1">
          <a:blip r:embed="rId13">
            <a:alphaModFix/>
          </a:blip>
          <a:srcRect b="0" l="0" r="0" t="0"/>
          <a:stretch/>
        </p:blipFill>
        <p:spPr>
          <a:xfrm>
            <a:off x="8029352" y="4859531"/>
            <a:ext cx="12613" cy="12453"/>
          </a:xfrm>
          <a:prstGeom prst="rect">
            <a:avLst/>
          </a:prstGeom>
          <a:noFill/>
          <a:ln>
            <a:noFill/>
          </a:ln>
        </p:spPr>
      </p:pic>
      <p:pic>
        <p:nvPicPr>
          <p:cNvPr descr="preencoded.png" id="1159" name="Google Shape;1159;p37"/>
          <p:cNvPicPr preferRelativeResize="0"/>
          <p:nvPr/>
        </p:nvPicPr>
        <p:blipFill rotWithShape="1">
          <a:blip r:embed="rId14">
            <a:alphaModFix/>
          </a:blip>
          <a:srcRect b="0" l="0" r="0" t="0"/>
          <a:stretch/>
        </p:blipFill>
        <p:spPr>
          <a:xfrm>
            <a:off x="8044588" y="4857199"/>
            <a:ext cx="13897" cy="13953"/>
          </a:xfrm>
          <a:prstGeom prst="rect">
            <a:avLst/>
          </a:prstGeom>
          <a:noFill/>
          <a:ln>
            <a:noFill/>
          </a:ln>
        </p:spPr>
      </p:pic>
      <p:pic>
        <p:nvPicPr>
          <p:cNvPr descr="preencoded.png" id="1160" name="Google Shape;1160;p37"/>
          <p:cNvPicPr preferRelativeResize="0"/>
          <p:nvPr/>
        </p:nvPicPr>
        <p:blipFill rotWithShape="1">
          <a:blip r:embed="rId15">
            <a:alphaModFix/>
          </a:blip>
          <a:srcRect b="0" l="0" r="0" t="0"/>
          <a:stretch/>
        </p:blipFill>
        <p:spPr>
          <a:xfrm>
            <a:off x="8061722" y="4853783"/>
            <a:ext cx="12688" cy="12692"/>
          </a:xfrm>
          <a:prstGeom prst="rect">
            <a:avLst/>
          </a:prstGeom>
          <a:noFill/>
          <a:ln>
            <a:noFill/>
          </a:ln>
        </p:spPr>
      </p:pic>
      <p:pic>
        <p:nvPicPr>
          <p:cNvPr descr="preencoded.png" id="1161" name="Google Shape;1161;p37"/>
          <p:cNvPicPr preferRelativeResize="0"/>
          <p:nvPr/>
        </p:nvPicPr>
        <p:blipFill rotWithShape="1">
          <a:blip r:embed="rId16">
            <a:alphaModFix/>
          </a:blip>
          <a:srcRect b="0" l="0" r="0" t="0"/>
          <a:stretch/>
        </p:blipFill>
        <p:spPr>
          <a:xfrm>
            <a:off x="8080195" y="4839970"/>
            <a:ext cx="20910" cy="19103"/>
          </a:xfrm>
          <a:prstGeom prst="rect">
            <a:avLst/>
          </a:prstGeom>
          <a:noFill/>
          <a:ln>
            <a:noFill/>
          </a:ln>
        </p:spPr>
      </p:pic>
      <p:pic>
        <p:nvPicPr>
          <p:cNvPr descr="preencoded.png" id="1162" name="Google Shape;1162;p37"/>
          <p:cNvPicPr preferRelativeResize="0"/>
          <p:nvPr/>
        </p:nvPicPr>
        <p:blipFill rotWithShape="1">
          <a:blip r:embed="rId17">
            <a:alphaModFix/>
          </a:blip>
          <a:srcRect b="0" l="0" r="0" t="0"/>
          <a:stretch/>
        </p:blipFill>
        <p:spPr>
          <a:xfrm>
            <a:off x="8100380" y="4833575"/>
            <a:ext cx="13655" cy="14469"/>
          </a:xfrm>
          <a:prstGeom prst="rect">
            <a:avLst/>
          </a:prstGeom>
          <a:noFill/>
          <a:ln>
            <a:noFill/>
          </a:ln>
        </p:spPr>
      </p:pic>
      <p:pic>
        <p:nvPicPr>
          <p:cNvPr descr="preencoded.png" id="1163" name="Google Shape;1163;p37"/>
          <p:cNvPicPr preferRelativeResize="0"/>
          <p:nvPr/>
        </p:nvPicPr>
        <p:blipFill rotWithShape="1">
          <a:blip r:embed="rId18">
            <a:alphaModFix/>
          </a:blip>
          <a:srcRect b="0" l="0" r="0" t="0"/>
          <a:stretch/>
        </p:blipFill>
        <p:spPr>
          <a:xfrm>
            <a:off x="8107933" y="4824210"/>
            <a:ext cx="15608" cy="12964"/>
          </a:xfrm>
          <a:prstGeom prst="rect">
            <a:avLst/>
          </a:prstGeom>
          <a:noFill/>
          <a:ln>
            <a:noFill/>
          </a:ln>
        </p:spPr>
      </p:pic>
      <p:pic>
        <p:nvPicPr>
          <p:cNvPr descr="preencoded.png" id="1164" name="Google Shape;1164;p37"/>
          <p:cNvPicPr preferRelativeResize="0"/>
          <p:nvPr/>
        </p:nvPicPr>
        <p:blipFill rotWithShape="1">
          <a:blip r:embed="rId19">
            <a:alphaModFix/>
          </a:blip>
          <a:srcRect b="0" l="0" r="0" t="0"/>
          <a:stretch/>
        </p:blipFill>
        <p:spPr>
          <a:xfrm>
            <a:off x="8115895" y="4809925"/>
            <a:ext cx="14306" cy="13801"/>
          </a:xfrm>
          <a:prstGeom prst="rect">
            <a:avLst/>
          </a:prstGeom>
          <a:noFill/>
          <a:ln>
            <a:noFill/>
          </a:ln>
        </p:spPr>
      </p:pic>
      <p:pic>
        <p:nvPicPr>
          <p:cNvPr descr="preencoded.png" id="1165" name="Google Shape;1165;p37"/>
          <p:cNvPicPr preferRelativeResize="0"/>
          <p:nvPr/>
        </p:nvPicPr>
        <p:blipFill rotWithShape="1">
          <a:blip r:embed="rId20">
            <a:alphaModFix/>
          </a:blip>
          <a:srcRect b="0" l="0" r="0" t="0"/>
          <a:stretch/>
        </p:blipFill>
        <p:spPr>
          <a:xfrm>
            <a:off x="8125551" y="4793893"/>
            <a:ext cx="19106" cy="21034"/>
          </a:xfrm>
          <a:prstGeom prst="rect">
            <a:avLst/>
          </a:prstGeom>
          <a:noFill/>
          <a:ln>
            <a:noFill/>
          </a:ln>
        </p:spPr>
      </p:pic>
      <p:pic>
        <p:nvPicPr>
          <p:cNvPr descr="preencoded.png" id="1166" name="Google Shape;1166;p37"/>
          <p:cNvPicPr preferRelativeResize="0"/>
          <p:nvPr/>
        </p:nvPicPr>
        <p:blipFill rotWithShape="1">
          <a:blip r:embed="rId4">
            <a:alphaModFix/>
          </a:blip>
          <a:srcRect b="0" l="0" r="0" t="0"/>
          <a:stretch/>
        </p:blipFill>
        <p:spPr>
          <a:xfrm>
            <a:off x="8140564" y="4779278"/>
            <a:ext cx="7609" cy="7667"/>
          </a:xfrm>
          <a:prstGeom prst="rect">
            <a:avLst/>
          </a:prstGeom>
          <a:noFill/>
          <a:ln>
            <a:noFill/>
          </a:ln>
        </p:spPr>
      </p:pic>
      <p:pic>
        <p:nvPicPr>
          <p:cNvPr descr="preencoded.png" id="1167" name="Google Shape;1167;p37"/>
          <p:cNvPicPr preferRelativeResize="0"/>
          <p:nvPr/>
        </p:nvPicPr>
        <p:blipFill rotWithShape="1">
          <a:blip r:embed="rId21">
            <a:alphaModFix/>
          </a:blip>
          <a:srcRect b="0" l="0" r="0" t="0"/>
          <a:stretch/>
        </p:blipFill>
        <p:spPr>
          <a:xfrm>
            <a:off x="8064308" y="4744745"/>
            <a:ext cx="45616" cy="49513"/>
          </a:xfrm>
          <a:prstGeom prst="rect">
            <a:avLst/>
          </a:prstGeom>
          <a:noFill/>
          <a:ln>
            <a:noFill/>
          </a:ln>
        </p:spPr>
      </p:pic>
      <p:pic>
        <p:nvPicPr>
          <p:cNvPr descr="preencoded.png" id="1168" name="Google Shape;1168;p37"/>
          <p:cNvPicPr preferRelativeResize="0"/>
          <p:nvPr/>
        </p:nvPicPr>
        <p:blipFill rotWithShape="1">
          <a:blip r:embed="rId22">
            <a:alphaModFix/>
          </a:blip>
          <a:srcRect b="0" l="0" r="0" t="0"/>
          <a:stretch/>
        </p:blipFill>
        <p:spPr>
          <a:xfrm>
            <a:off x="8072307" y="4748826"/>
            <a:ext cx="12781" cy="39988"/>
          </a:xfrm>
          <a:prstGeom prst="rect">
            <a:avLst/>
          </a:prstGeom>
          <a:noFill/>
          <a:ln>
            <a:noFill/>
          </a:ln>
        </p:spPr>
      </p:pic>
      <p:pic>
        <p:nvPicPr>
          <p:cNvPr descr="preencoded.png" id="1169" name="Google Shape;1169;p37"/>
          <p:cNvPicPr preferRelativeResize="0"/>
          <p:nvPr/>
        </p:nvPicPr>
        <p:blipFill rotWithShape="1">
          <a:blip r:embed="rId23">
            <a:alphaModFix/>
          </a:blip>
          <a:srcRect b="0" l="0" r="0" t="0"/>
          <a:stretch/>
        </p:blipFill>
        <p:spPr>
          <a:xfrm>
            <a:off x="7957877" y="4627694"/>
            <a:ext cx="12520" cy="4437"/>
          </a:xfrm>
          <a:prstGeom prst="rect">
            <a:avLst/>
          </a:prstGeom>
          <a:noFill/>
          <a:ln>
            <a:noFill/>
          </a:ln>
        </p:spPr>
      </p:pic>
      <p:pic>
        <p:nvPicPr>
          <p:cNvPr descr="preencoded.png" id="1170" name="Google Shape;1170;p37"/>
          <p:cNvPicPr preferRelativeResize="0"/>
          <p:nvPr/>
        </p:nvPicPr>
        <p:blipFill rotWithShape="1">
          <a:blip r:embed="rId24">
            <a:alphaModFix/>
          </a:blip>
          <a:srcRect b="0" l="0" r="0" t="0"/>
          <a:stretch/>
        </p:blipFill>
        <p:spPr>
          <a:xfrm>
            <a:off x="7954342" y="4631899"/>
            <a:ext cx="14864" cy="4314"/>
          </a:xfrm>
          <a:prstGeom prst="rect">
            <a:avLst/>
          </a:prstGeom>
          <a:noFill/>
          <a:ln>
            <a:noFill/>
          </a:ln>
        </p:spPr>
      </p:pic>
      <p:pic>
        <p:nvPicPr>
          <p:cNvPr descr="preencoded.png" id="1171" name="Google Shape;1171;p37"/>
          <p:cNvPicPr preferRelativeResize="0"/>
          <p:nvPr/>
        </p:nvPicPr>
        <p:blipFill rotWithShape="1">
          <a:blip r:embed="rId25">
            <a:alphaModFix/>
          </a:blip>
          <a:srcRect b="0" l="0" r="0" t="0"/>
          <a:stretch/>
        </p:blipFill>
        <p:spPr>
          <a:xfrm>
            <a:off x="7950901" y="4636401"/>
            <a:ext cx="17394" cy="3960"/>
          </a:xfrm>
          <a:prstGeom prst="rect">
            <a:avLst/>
          </a:prstGeom>
          <a:noFill/>
          <a:ln>
            <a:noFill/>
          </a:ln>
        </p:spPr>
      </p:pic>
      <p:pic>
        <p:nvPicPr>
          <p:cNvPr descr="preencoded.png" id="1172" name="Google Shape;1172;p37"/>
          <p:cNvPicPr preferRelativeResize="0"/>
          <p:nvPr/>
        </p:nvPicPr>
        <p:blipFill rotWithShape="1">
          <a:blip r:embed="rId26">
            <a:alphaModFix/>
          </a:blip>
          <a:srcRect b="0" l="0" r="0" t="0"/>
          <a:stretch/>
        </p:blipFill>
        <p:spPr>
          <a:xfrm>
            <a:off x="7961486" y="4623774"/>
            <a:ext cx="10344" cy="4358"/>
          </a:xfrm>
          <a:prstGeom prst="rect">
            <a:avLst/>
          </a:prstGeom>
          <a:noFill/>
          <a:ln>
            <a:noFill/>
          </a:ln>
        </p:spPr>
      </p:pic>
      <p:pic>
        <p:nvPicPr>
          <p:cNvPr descr="preencoded.png" id="1173" name="Google Shape;1173;p37"/>
          <p:cNvPicPr preferRelativeResize="0"/>
          <p:nvPr/>
        </p:nvPicPr>
        <p:blipFill rotWithShape="1">
          <a:blip r:embed="rId27">
            <a:alphaModFix/>
          </a:blip>
          <a:srcRect b="0" l="0" r="0" t="0"/>
          <a:stretch/>
        </p:blipFill>
        <p:spPr>
          <a:xfrm>
            <a:off x="7947552" y="4641226"/>
            <a:ext cx="20092" cy="3339"/>
          </a:xfrm>
          <a:prstGeom prst="rect">
            <a:avLst/>
          </a:prstGeom>
          <a:noFill/>
          <a:ln>
            <a:noFill/>
          </a:ln>
        </p:spPr>
      </p:pic>
      <p:pic>
        <p:nvPicPr>
          <p:cNvPr descr="preencoded.png" id="1174" name="Google Shape;1174;p37"/>
          <p:cNvPicPr preferRelativeResize="0"/>
          <p:nvPr/>
        </p:nvPicPr>
        <p:blipFill rotWithShape="1">
          <a:blip r:embed="rId28">
            <a:alphaModFix/>
          </a:blip>
          <a:srcRect b="0" l="0" r="0" t="0"/>
          <a:stretch/>
        </p:blipFill>
        <p:spPr>
          <a:xfrm>
            <a:off x="7968890" y="4616725"/>
            <a:ext cx="6548" cy="3709"/>
          </a:xfrm>
          <a:prstGeom prst="rect">
            <a:avLst/>
          </a:prstGeom>
          <a:noFill/>
          <a:ln>
            <a:noFill/>
          </a:ln>
        </p:spPr>
      </p:pic>
      <p:pic>
        <p:nvPicPr>
          <p:cNvPr descr="preencoded.png" id="1175" name="Google Shape;1175;p37"/>
          <p:cNvPicPr preferRelativeResize="0"/>
          <p:nvPr/>
        </p:nvPicPr>
        <p:blipFill rotWithShape="1">
          <a:blip r:embed="rId29">
            <a:alphaModFix/>
          </a:blip>
          <a:srcRect b="0" l="0" r="0" t="0"/>
          <a:stretch/>
        </p:blipFill>
        <p:spPr>
          <a:xfrm>
            <a:off x="7927739" y="4677968"/>
            <a:ext cx="44090" cy="20041"/>
          </a:xfrm>
          <a:prstGeom prst="rect">
            <a:avLst/>
          </a:prstGeom>
          <a:noFill/>
          <a:ln>
            <a:noFill/>
          </a:ln>
        </p:spPr>
      </p:pic>
      <p:pic>
        <p:nvPicPr>
          <p:cNvPr descr="preencoded.png" id="1176" name="Google Shape;1176;p37"/>
          <p:cNvPicPr preferRelativeResize="0"/>
          <p:nvPr/>
        </p:nvPicPr>
        <p:blipFill rotWithShape="1">
          <a:blip r:embed="rId30">
            <a:alphaModFix/>
          </a:blip>
          <a:srcRect b="0" l="0" r="0" t="0"/>
          <a:stretch/>
        </p:blipFill>
        <p:spPr>
          <a:xfrm>
            <a:off x="7931014" y="4669882"/>
            <a:ext cx="38193" cy="11834"/>
          </a:xfrm>
          <a:prstGeom prst="rect">
            <a:avLst/>
          </a:prstGeom>
          <a:noFill/>
          <a:ln>
            <a:noFill/>
          </a:ln>
        </p:spPr>
      </p:pic>
      <p:pic>
        <p:nvPicPr>
          <p:cNvPr descr="preencoded.png" id="1177" name="Google Shape;1177;p37"/>
          <p:cNvPicPr preferRelativeResize="0"/>
          <p:nvPr/>
        </p:nvPicPr>
        <p:blipFill rotWithShape="1">
          <a:blip r:embed="rId31">
            <a:alphaModFix/>
          </a:blip>
          <a:srcRect b="0" l="0" r="0" t="0"/>
          <a:stretch/>
        </p:blipFill>
        <p:spPr>
          <a:xfrm>
            <a:off x="7929190" y="4673975"/>
            <a:ext cx="41207" cy="15676"/>
          </a:xfrm>
          <a:prstGeom prst="rect">
            <a:avLst/>
          </a:prstGeom>
          <a:noFill/>
          <a:ln>
            <a:noFill/>
          </a:ln>
        </p:spPr>
      </p:pic>
      <p:pic>
        <p:nvPicPr>
          <p:cNvPr descr="preencoded.png" id="1178" name="Google Shape;1178;p37"/>
          <p:cNvPicPr preferRelativeResize="0"/>
          <p:nvPr/>
        </p:nvPicPr>
        <p:blipFill rotWithShape="1">
          <a:blip r:embed="rId32">
            <a:alphaModFix/>
          </a:blip>
          <a:srcRect b="0" l="0" r="0" t="0"/>
          <a:stretch/>
        </p:blipFill>
        <p:spPr>
          <a:xfrm>
            <a:off x="7926716" y="4681872"/>
            <a:ext cx="46788" cy="24938"/>
          </a:xfrm>
          <a:prstGeom prst="rect">
            <a:avLst/>
          </a:prstGeom>
          <a:noFill/>
          <a:ln>
            <a:noFill/>
          </a:ln>
        </p:spPr>
      </p:pic>
      <p:pic>
        <p:nvPicPr>
          <p:cNvPr descr="preencoded.png" id="1179" name="Google Shape;1179;p37"/>
          <p:cNvPicPr preferRelativeResize="0"/>
          <p:nvPr/>
        </p:nvPicPr>
        <p:blipFill rotWithShape="1">
          <a:blip r:embed="rId33">
            <a:alphaModFix/>
          </a:blip>
          <a:srcRect b="0" l="0" r="0" t="0"/>
          <a:stretch/>
        </p:blipFill>
        <p:spPr>
          <a:xfrm>
            <a:off x="7933190" y="4665741"/>
            <a:ext cx="35105" cy="8490"/>
          </a:xfrm>
          <a:prstGeom prst="rect">
            <a:avLst/>
          </a:prstGeom>
          <a:noFill/>
          <a:ln>
            <a:noFill/>
          </a:ln>
        </p:spPr>
      </p:pic>
      <p:pic>
        <p:nvPicPr>
          <p:cNvPr descr="preencoded.png" id="1180" name="Google Shape;1180;p37"/>
          <p:cNvPicPr preferRelativeResize="0"/>
          <p:nvPr/>
        </p:nvPicPr>
        <p:blipFill rotWithShape="1">
          <a:blip r:embed="rId34">
            <a:alphaModFix/>
          </a:blip>
          <a:srcRect b="0" l="0" r="0" t="0"/>
          <a:stretch/>
        </p:blipFill>
        <p:spPr>
          <a:xfrm>
            <a:off x="7941246" y="4651872"/>
            <a:ext cx="25859" cy="2418"/>
          </a:xfrm>
          <a:prstGeom prst="rect">
            <a:avLst/>
          </a:prstGeom>
          <a:noFill/>
          <a:ln>
            <a:noFill/>
          </a:ln>
        </p:spPr>
      </p:pic>
      <p:pic>
        <p:nvPicPr>
          <p:cNvPr descr="preencoded.png" id="1181" name="Google Shape;1181;p37"/>
          <p:cNvPicPr preferRelativeResize="0"/>
          <p:nvPr/>
        </p:nvPicPr>
        <p:blipFill rotWithShape="1">
          <a:blip r:embed="rId35">
            <a:alphaModFix/>
          </a:blip>
          <a:srcRect b="0" l="0" r="0" t="0"/>
          <a:stretch/>
        </p:blipFill>
        <p:spPr>
          <a:xfrm>
            <a:off x="7938343" y="4657302"/>
            <a:ext cx="28891" cy="3221"/>
          </a:xfrm>
          <a:prstGeom prst="rect">
            <a:avLst/>
          </a:prstGeom>
          <a:noFill/>
          <a:ln>
            <a:noFill/>
          </a:ln>
        </p:spPr>
      </p:pic>
      <p:pic>
        <p:nvPicPr>
          <p:cNvPr descr="preencoded.png" id="1182" name="Google Shape;1182;p37"/>
          <p:cNvPicPr preferRelativeResize="0"/>
          <p:nvPr/>
        </p:nvPicPr>
        <p:blipFill rotWithShape="1">
          <a:blip r:embed="rId36">
            <a:alphaModFix/>
          </a:blip>
          <a:srcRect b="0" l="0" r="0" t="0"/>
          <a:stretch/>
        </p:blipFill>
        <p:spPr>
          <a:xfrm>
            <a:off x="7935646" y="4661539"/>
            <a:ext cx="31979" cy="5628"/>
          </a:xfrm>
          <a:prstGeom prst="rect">
            <a:avLst/>
          </a:prstGeom>
          <a:noFill/>
          <a:ln>
            <a:noFill/>
          </a:ln>
        </p:spPr>
      </p:pic>
      <p:pic>
        <p:nvPicPr>
          <p:cNvPr descr="preencoded.png" id="1183" name="Google Shape;1183;p37"/>
          <p:cNvPicPr preferRelativeResize="0"/>
          <p:nvPr/>
        </p:nvPicPr>
        <p:blipFill rotWithShape="1">
          <a:blip r:embed="rId37">
            <a:alphaModFix/>
          </a:blip>
          <a:srcRect b="0" l="0" r="0" t="0"/>
          <a:stretch/>
        </p:blipFill>
        <p:spPr>
          <a:xfrm>
            <a:off x="7944315" y="4646377"/>
            <a:ext cx="22920" cy="2423"/>
          </a:xfrm>
          <a:prstGeom prst="rect">
            <a:avLst/>
          </a:prstGeom>
          <a:noFill/>
          <a:ln>
            <a:noFill/>
          </a:ln>
        </p:spPr>
      </p:pic>
      <p:pic>
        <p:nvPicPr>
          <p:cNvPr descr="preencoded.png" id="1184" name="Google Shape;1184;p37"/>
          <p:cNvPicPr preferRelativeResize="0"/>
          <p:nvPr/>
        </p:nvPicPr>
        <p:blipFill rotWithShape="1">
          <a:blip r:embed="rId38">
            <a:alphaModFix/>
          </a:blip>
          <a:srcRect b="0" l="0" r="0" t="0"/>
          <a:stretch/>
        </p:blipFill>
        <p:spPr>
          <a:xfrm>
            <a:off x="8101645" y="4646382"/>
            <a:ext cx="22845" cy="2411"/>
          </a:xfrm>
          <a:prstGeom prst="rect">
            <a:avLst/>
          </a:prstGeom>
          <a:noFill/>
          <a:ln>
            <a:noFill/>
          </a:ln>
        </p:spPr>
      </p:pic>
      <p:pic>
        <p:nvPicPr>
          <p:cNvPr descr="preencoded.png" id="1185" name="Google Shape;1185;p37"/>
          <p:cNvPicPr preferRelativeResize="0"/>
          <p:nvPr/>
        </p:nvPicPr>
        <p:blipFill rotWithShape="1">
          <a:blip r:embed="rId39">
            <a:alphaModFix/>
          </a:blip>
          <a:srcRect b="0" l="0" r="0" t="0"/>
          <a:stretch/>
        </p:blipFill>
        <p:spPr>
          <a:xfrm>
            <a:off x="8100585" y="4636424"/>
            <a:ext cx="17338" cy="3942"/>
          </a:xfrm>
          <a:prstGeom prst="rect">
            <a:avLst/>
          </a:prstGeom>
          <a:noFill/>
          <a:ln>
            <a:noFill/>
          </a:ln>
        </p:spPr>
      </p:pic>
      <p:pic>
        <p:nvPicPr>
          <p:cNvPr descr="preencoded.png" id="1186" name="Google Shape;1186;p37"/>
          <p:cNvPicPr preferRelativeResize="0"/>
          <p:nvPr/>
        </p:nvPicPr>
        <p:blipFill rotWithShape="1">
          <a:blip r:embed="rId40">
            <a:alphaModFix/>
          </a:blip>
          <a:srcRect b="0" l="0" r="0" t="0"/>
          <a:stretch/>
        </p:blipFill>
        <p:spPr>
          <a:xfrm>
            <a:off x="8101236" y="4641235"/>
            <a:ext cx="20017" cy="3328"/>
          </a:xfrm>
          <a:prstGeom prst="rect">
            <a:avLst/>
          </a:prstGeom>
          <a:noFill/>
          <a:ln>
            <a:noFill/>
          </a:ln>
        </p:spPr>
      </p:pic>
      <p:pic>
        <p:nvPicPr>
          <p:cNvPr descr="preencoded.png" id="1187" name="Google Shape;1187;p37"/>
          <p:cNvPicPr preferRelativeResize="0"/>
          <p:nvPr/>
        </p:nvPicPr>
        <p:blipFill rotWithShape="1">
          <a:blip r:embed="rId41">
            <a:alphaModFix/>
          </a:blip>
          <a:srcRect b="0" l="0" r="0" t="0"/>
          <a:stretch/>
        </p:blipFill>
        <p:spPr>
          <a:xfrm>
            <a:off x="8099654" y="4631915"/>
            <a:ext cx="14808" cy="4293"/>
          </a:xfrm>
          <a:prstGeom prst="rect">
            <a:avLst/>
          </a:prstGeom>
          <a:noFill/>
          <a:ln>
            <a:noFill/>
          </a:ln>
        </p:spPr>
      </p:pic>
      <p:pic>
        <p:nvPicPr>
          <p:cNvPr descr="preencoded.png" id="1188" name="Google Shape;1188;p37"/>
          <p:cNvPicPr preferRelativeResize="0"/>
          <p:nvPr/>
        </p:nvPicPr>
        <p:blipFill rotWithShape="1">
          <a:blip r:embed="rId42">
            <a:alphaModFix/>
          </a:blip>
          <a:srcRect b="0" l="0" r="0" t="0"/>
          <a:stretch/>
        </p:blipFill>
        <p:spPr>
          <a:xfrm>
            <a:off x="8098482" y="4627718"/>
            <a:ext cx="12446" cy="4414"/>
          </a:xfrm>
          <a:prstGeom prst="rect">
            <a:avLst/>
          </a:prstGeom>
          <a:noFill/>
          <a:ln>
            <a:noFill/>
          </a:ln>
        </p:spPr>
      </p:pic>
      <p:pic>
        <p:nvPicPr>
          <p:cNvPr descr="preencoded.png" id="1189" name="Google Shape;1189;p37"/>
          <p:cNvPicPr preferRelativeResize="0"/>
          <p:nvPr/>
        </p:nvPicPr>
        <p:blipFill rotWithShape="1">
          <a:blip r:embed="rId28">
            <a:alphaModFix/>
          </a:blip>
          <a:srcRect b="0" l="0" r="0" t="0"/>
          <a:stretch/>
        </p:blipFill>
        <p:spPr>
          <a:xfrm>
            <a:off x="7965170" y="4620120"/>
            <a:ext cx="8353" cy="4109"/>
          </a:xfrm>
          <a:prstGeom prst="rect">
            <a:avLst/>
          </a:prstGeom>
          <a:noFill/>
          <a:ln>
            <a:noFill/>
          </a:ln>
        </p:spPr>
      </p:pic>
      <p:pic>
        <p:nvPicPr>
          <p:cNvPr descr="preencoded.png" id="1190" name="Google Shape;1190;p37"/>
          <p:cNvPicPr preferRelativeResize="0"/>
          <p:nvPr/>
        </p:nvPicPr>
        <p:blipFill rotWithShape="1">
          <a:blip r:embed="rId43">
            <a:alphaModFix/>
          </a:blip>
          <a:srcRect b="0" l="0" r="0" t="0"/>
          <a:stretch/>
        </p:blipFill>
        <p:spPr>
          <a:xfrm>
            <a:off x="8095357" y="4620141"/>
            <a:ext cx="8297" cy="4081"/>
          </a:xfrm>
          <a:prstGeom prst="rect">
            <a:avLst/>
          </a:prstGeom>
          <a:noFill/>
          <a:ln>
            <a:noFill/>
          </a:ln>
        </p:spPr>
      </p:pic>
      <p:pic>
        <p:nvPicPr>
          <p:cNvPr descr="preencoded.png" id="1191" name="Google Shape;1191;p37"/>
          <p:cNvPicPr preferRelativeResize="0"/>
          <p:nvPr/>
        </p:nvPicPr>
        <p:blipFill rotWithShape="1">
          <a:blip r:embed="rId44">
            <a:alphaModFix/>
          </a:blip>
          <a:srcRect b="0" l="0" r="0" t="0"/>
          <a:stretch/>
        </p:blipFill>
        <p:spPr>
          <a:xfrm>
            <a:off x="7926214" y="4685665"/>
            <a:ext cx="49225" cy="30361"/>
          </a:xfrm>
          <a:prstGeom prst="rect">
            <a:avLst/>
          </a:prstGeom>
          <a:noFill/>
          <a:ln>
            <a:noFill/>
          </a:ln>
        </p:spPr>
      </p:pic>
      <p:pic>
        <p:nvPicPr>
          <p:cNvPr descr="preencoded.png" id="1192" name="Google Shape;1192;p37"/>
          <p:cNvPicPr preferRelativeResize="0"/>
          <p:nvPr/>
        </p:nvPicPr>
        <p:blipFill rotWithShape="1">
          <a:blip r:embed="rId45">
            <a:alphaModFix/>
          </a:blip>
          <a:srcRect b="0" l="0" r="0" t="0"/>
          <a:stretch/>
        </p:blipFill>
        <p:spPr>
          <a:xfrm>
            <a:off x="8097050" y="4623797"/>
            <a:ext cx="10288" cy="4330"/>
          </a:xfrm>
          <a:prstGeom prst="rect">
            <a:avLst/>
          </a:prstGeom>
          <a:noFill/>
          <a:ln>
            <a:noFill/>
          </a:ln>
        </p:spPr>
      </p:pic>
      <p:pic>
        <p:nvPicPr>
          <p:cNvPr descr="preencoded.png" id="1193" name="Google Shape;1193;p37"/>
          <p:cNvPicPr preferRelativeResize="0"/>
          <p:nvPr/>
        </p:nvPicPr>
        <p:blipFill rotWithShape="1">
          <a:blip r:embed="rId28">
            <a:alphaModFix/>
          </a:blip>
          <a:srcRect b="0" l="0" r="0" t="0"/>
          <a:stretch/>
        </p:blipFill>
        <p:spPr>
          <a:xfrm>
            <a:off x="8093441" y="4616753"/>
            <a:ext cx="6493" cy="3681"/>
          </a:xfrm>
          <a:prstGeom prst="rect">
            <a:avLst/>
          </a:prstGeom>
          <a:noFill/>
          <a:ln>
            <a:noFill/>
          </a:ln>
        </p:spPr>
      </p:pic>
      <p:pic>
        <p:nvPicPr>
          <p:cNvPr descr="preencoded.png" id="1194" name="Google Shape;1194;p37"/>
          <p:cNvPicPr preferRelativeResize="0"/>
          <p:nvPr/>
        </p:nvPicPr>
        <p:blipFill rotWithShape="1">
          <a:blip r:embed="rId46">
            <a:alphaModFix/>
          </a:blip>
          <a:srcRect b="0" l="0" r="0" t="0"/>
          <a:stretch/>
        </p:blipFill>
        <p:spPr>
          <a:xfrm>
            <a:off x="8093441" y="4685661"/>
            <a:ext cx="49150" cy="30317"/>
          </a:xfrm>
          <a:prstGeom prst="rect">
            <a:avLst/>
          </a:prstGeom>
          <a:noFill/>
          <a:ln>
            <a:noFill/>
          </a:ln>
        </p:spPr>
      </p:pic>
      <p:pic>
        <p:nvPicPr>
          <p:cNvPr descr="preencoded.png" id="1195" name="Google Shape;1195;p37"/>
          <p:cNvPicPr preferRelativeResize="0"/>
          <p:nvPr/>
        </p:nvPicPr>
        <p:blipFill rotWithShape="1">
          <a:blip r:embed="rId47">
            <a:alphaModFix/>
          </a:blip>
          <a:srcRect b="0" l="0" r="0" t="0"/>
          <a:stretch/>
        </p:blipFill>
        <p:spPr>
          <a:xfrm>
            <a:off x="8101645" y="4657302"/>
            <a:ext cx="28817" cy="3211"/>
          </a:xfrm>
          <a:prstGeom prst="rect">
            <a:avLst/>
          </a:prstGeom>
          <a:noFill/>
          <a:ln>
            <a:noFill/>
          </a:ln>
        </p:spPr>
      </p:pic>
      <p:pic>
        <p:nvPicPr>
          <p:cNvPr descr="preencoded.png" id="1196" name="Google Shape;1196;p37"/>
          <p:cNvPicPr preferRelativeResize="0"/>
          <p:nvPr/>
        </p:nvPicPr>
        <p:blipFill rotWithShape="1">
          <a:blip r:embed="rId48">
            <a:alphaModFix/>
          </a:blip>
          <a:srcRect b="0" l="0" r="0" t="0"/>
          <a:stretch/>
        </p:blipFill>
        <p:spPr>
          <a:xfrm>
            <a:off x="8101236" y="4661532"/>
            <a:ext cx="31905" cy="5618"/>
          </a:xfrm>
          <a:prstGeom prst="rect">
            <a:avLst/>
          </a:prstGeom>
          <a:noFill/>
          <a:ln>
            <a:noFill/>
          </a:ln>
        </p:spPr>
      </p:pic>
      <p:pic>
        <p:nvPicPr>
          <p:cNvPr descr="preencoded.png" id="1197" name="Google Shape;1197;p37"/>
          <p:cNvPicPr preferRelativeResize="0"/>
          <p:nvPr/>
        </p:nvPicPr>
        <p:blipFill rotWithShape="1">
          <a:blip r:embed="rId49">
            <a:alphaModFix/>
          </a:blip>
          <a:srcRect b="0" l="0" r="0" t="0"/>
          <a:stretch/>
        </p:blipFill>
        <p:spPr>
          <a:xfrm>
            <a:off x="8100585" y="4665741"/>
            <a:ext cx="35012" cy="8467"/>
          </a:xfrm>
          <a:prstGeom prst="rect">
            <a:avLst/>
          </a:prstGeom>
          <a:noFill/>
          <a:ln>
            <a:noFill/>
          </a:ln>
        </p:spPr>
      </p:pic>
      <p:pic>
        <p:nvPicPr>
          <p:cNvPr descr="preencoded.png" id="1198" name="Google Shape;1198;p37"/>
          <p:cNvPicPr preferRelativeResize="0"/>
          <p:nvPr/>
        </p:nvPicPr>
        <p:blipFill rotWithShape="1">
          <a:blip r:embed="rId34">
            <a:alphaModFix/>
          </a:blip>
          <a:srcRect b="0" l="0" r="0" t="0"/>
          <a:stretch/>
        </p:blipFill>
        <p:spPr>
          <a:xfrm>
            <a:off x="8101775" y="4651872"/>
            <a:ext cx="25784" cy="2411"/>
          </a:xfrm>
          <a:prstGeom prst="rect">
            <a:avLst/>
          </a:prstGeom>
          <a:noFill/>
          <a:ln>
            <a:noFill/>
          </a:ln>
        </p:spPr>
      </p:pic>
      <p:pic>
        <p:nvPicPr>
          <p:cNvPr descr="preencoded.png" id="1199" name="Google Shape;1199;p37"/>
          <p:cNvPicPr preferRelativeResize="0"/>
          <p:nvPr/>
        </p:nvPicPr>
        <p:blipFill rotWithShape="1">
          <a:blip r:embed="rId50">
            <a:alphaModFix/>
          </a:blip>
          <a:srcRect b="0" l="0" r="0" t="0"/>
          <a:stretch/>
        </p:blipFill>
        <p:spPr>
          <a:xfrm>
            <a:off x="8095357" y="4681877"/>
            <a:ext cx="46713" cy="24894"/>
          </a:xfrm>
          <a:prstGeom prst="rect">
            <a:avLst/>
          </a:prstGeom>
          <a:noFill/>
          <a:ln>
            <a:noFill/>
          </a:ln>
        </p:spPr>
      </p:pic>
      <p:pic>
        <p:nvPicPr>
          <p:cNvPr descr="preencoded.png" id="1200" name="Google Shape;1200;p37"/>
          <p:cNvPicPr preferRelativeResize="0"/>
          <p:nvPr/>
        </p:nvPicPr>
        <p:blipFill rotWithShape="1">
          <a:blip r:embed="rId51">
            <a:alphaModFix/>
          </a:blip>
          <a:srcRect b="0" l="0" r="0" t="0"/>
          <a:stretch/>
        </p:blipFill>
        <p:spPr>
          <a:xfrm>
            <a:off x="8097050" y="4677968"/>
            <a:ext cx="43997" cy="20008"/>
          </a:xfrm>
          <a:prstGeom prst="rect">
            <a:avLst/>
          </a:prstGeom>
          <a:noFill/>
          <a:ln>
            <a:noFill/>
          </a:ln>
        </p:spPr>
      </p:pic>
      <p:pic>
        <p:nvPicPr>
          <p:cNvPr descr="preencoded.png" id="1201" name="Google Shape;1201;p37"/>
          <p:cNvPicPr preferRelativeResize="0"/>
          <p:nvPr/>
        </p:nvPicPr>
        <p:blipFill rotWithShape="1">
          <a:blip r:embed="rId52">
            <a:alphaModFix/>
          </a:blip>
          <a:srcRect b="0" l="0" r="0" t="0"/>
          <a:stretch/>
        </p:blipFill>
        <p:spPr>
          <a:xfrm>
            <a:off x="8098482" y="4673966"/>
            <a:ext cx="41114" cy="15648"/>
          </a:xfrm>
          <a:prstGeom prst="rect">
            <a:avLst/>
          </a:prstGeom>
          <a:noFill/>
          <a:ln>
            <a:noFill/>
          </a:ln>
        </p:spPr>
      </p:pic>
      <p:pic>
        <p:nvPicPr>
          <p:cNvPr descr="preencoded.png" id="1202" name="Google Shape;1202;p37"/>
          <p:cNvPicPr preferRelativeResize="0"/>
          <p:nvPr/>
        </p:nvPicPr>
        <p:blipFill rotWithShape="1">
          <a:blip r:embed="rId53">
            <a:alphaModFix/>
          </a:blip>
          <a:srcRect b="0" l="0" r="0" t="0"/>
          <a:stretch/>
        </p:blipFill>
        <p:spPr>
          <a:xfrm>
            <a:off x="8099654" y="4669882"/>
            <a:ext cx="38119" cy="11811"/>
          </a:xfrm>
          <a:prstGeom prst="rect">
            <a:avLst/>
          </a:prstGeom>
          <a:noFill/>
          <a:ln>
            <a:noFill/>
          </a:ln>
        </p:spPr>
      </p:pic>
      <p:pic>
        <p:nvPicPr>
          <p:cNvPr descr="preencoded.png" id="1203" name="Google Shape;1203;p37"/>
          <p:cNvPicPr preferRelativeResize="0"/>
          <p:nvPr/>
        </p:nvPicPr>
        <p:blipFill rotWithShape="1">
          <a:blip r:embed="rId54">
            <a:alphaModFix/>
          </a:blip>
          <a:srcRect b="0" l="0" r="0" t="0"/>
          <a:stretch/>
        </p:blipFill>
        <p:spPr>
          <a:xfrm>
            <a:off x="7926232" y="4591938"/>
            <a:ext cx="216471" cy="256522"/>
          </a:xfrm>
          <a:prstGeom prst="rect">
            <a:avLst/>
          </a:prstGeom>
          <a:noFill/>
          <a:ln>
            <a:noFill/>
          </a:ln>
        </p:spPr>
      </p:pic>
      <p:pic>
        <p:nvPicPr>
          <p:cNvPr descr="preencoded.png" id="1204" name="Google Shape;1204;p37"/>
          <p:cNvPicPr preferRelativeResize="0"/>
          <p:nvPr/>
        </p:nvPicPr>
        <p:blipFill rotWithShape="1">
          <a:blip r:embed="rId55">
            <a:alphaModFix/>
          </a:blip>
          <a:srcRect b="0" l="0" r="0" t="0"/>
          <a:stretch/>
        </p:blipFill>
        <p:spPr>
          <a:xfrm>
            <a:off x="7903648" y="4691693"/>
            <a:ext cx="15478" cy="16925"/>
          </a:xfrm>
          <a:prstGeom prst="rect">
            <a:avLst/>
          </a:prstGeom>
          <a:noFill/>
          <a:ln>
            <a:noFill/>
          </a:ln>
        </p:spPr>
      </p:pic>
      <p:pic>
        <p:nvPicPr>
          <p:cNvPr descr="preencoded.png" id="1205" name="Google Shape;1205;p37"/>
          <p:cNvPicPr preferRelativeResize="0"/>
          <p:nvPr/>
        </p:nvPicPr>
        <p:blipFill rotWithShape="1">
          <a:blip r:embed="rId56">
            <a:alphaModFix/>
          </a:blip>
          <a:srcRect b="0" l="0" r="0" t="0"/>
          <a:stretch/>
        </p:blipFill>
        <p:spPr>
          <a:xfrm>
            <a:off x="7906290" y="4670947"/>
            <a:ext cx="17264" cy="20073"/>
          </a:xfrm>
          <a:prstGeom prst="rect">
            <a:avLst/>
          </a:prstGeom>
          <a:noFill/>
          <a:ln>
            <a:noFill/>
          </a:ln>
        </p:spPr>
      </p:pic>
      <p:pic>
        <p:nvPicPr>
          <p:cNvPr descr="preencoded.png" id="1206" name="Google Shape;1206;p37"/>
          <p:cNvPicPr preferRelativeResize="0"/>
          <p:nvPr/>
        </p:nvPicPr>
        <p:blipFill rotWithShape="1">
          <a:blip r:embed="rId57">
            <a:alphaModFix/>
          </a:blip>
          <a:srcRect b="0" l="0" r="0" t="0"/>
          <a:stretch/>
        </p:blipFill>
        <p:spPr>
          <a:xfrm>
            <a:off x="7911629" y="4658564"/>
            <a:ext cx="16129" cy="12792"/>
          </a:xfrm>
          <a:prstGeom prst="rect">
            <a:avLst/>
          </a:prstGeom>
          <a:noFill/>
          <a:ln>
            <a:noFill/>
          </a:ln>
        </p:spPr>
      </p:pic>
      <p:pic>
        <p:nvPicPr>
          <p:cNvPr descr="preencoded.png" id="1207" name="Google Shape;1207;p37"/>
          <p:cNvPicPr preferRelativeResize="0"/>
          <p:nvPr/>
        </p:nvPicPr>
        <p:blipFill rotWithShape="1">
          <a:blip r:embed="rId58">
            <a:alphaModFix/>
          </a:blip>
          <a:srcRect b="0" l="0" r="0" t="0"/>
          <a:stretch/>
        </p:blipFill>
        <p:spPr>
          <a:xfrm>
            <a:off x="7915647" y="4639084"/>
            <a:ext cx="17283" cy="16320"/>
          </a:xfrm>
          <a:prstGeom prst="rect">
            <a:avLst/>
          </a:prstGeom>
          <a:noFill/>
          <a:ln>
            <a:noFill/>
          </a:ln>
        </p:spPr>
      </p:pic>
      <p:pic>
        <p:nvPicPr>
          <p:cNvPr descr="preencoded.png" id="1208" name="Google Shape;1208;p37"/>
          <p:cNvPicPr preferRelativeResize="0"/>
          <p:nvPr/>
        </p:nvPicPr>
        <p:blipFill rotWithShape="1">
          <a:blip r:embed="rId59">
            <a:alphaModFix/>
          </a:blip>
          <a:srcRect b="0" l="0" r="0" t="0"/>
          <a:stretch/>
        </p:blipFill>
        <p:spPr>
          <a:xfrm>
            <a:off x="7924614" y="4624687"/>
            <a:ext cx="19273" cy="18920"/>
          </a:xfrm>
          <a:prstGeom prst="rect">
            <a:avLst/>
          </a:prstGeom>
          <a:noFill/>
          <a:ln>
            <a:noFill/>
          </a:ln>
        </p:spPr>
      </p:pic>
      <p:pic>
        <p:nvPicPr>
          <p:cNvPr descr="preencoded.png" id="1209" name="Google Shape;1209;p37"/>
          <p:cNvPicPr preferRelativeResize="0"/>
          <p:nvPr/>
        </p:nvPicPr>
        <p:blipFill rotWithShape="1">
          <a:blip r:embed="rId60">
            <a:alphaModFix/>
          </a:blip>
          <a:srcRect b="0" l="0" r="0" t="0"/>
          <a:stretch/>
        </p:blipFill>
        <p:spPr>
          <a:xfrm>
            <a:off x="7934753" y="4610074"/>
            <a:ext cx="21245" cy="18987"/>
          </a:xfrm>
          <a:prstGeom prst="rect">
            <a:avLst/>
          </a:prstGeom>
          <a:noFill/>
          <a:ln>
            <a:noFill/>
          </a:ln>
        </p:spPr>
      </p:pic>
      <p:pic>
        <p:nvPicPr>
          <p:cNvPr descr="preencoded.png" id="1210" name="Google Shape;1210;p37"/>
          <p:cNvPicPr preferRelativeResize="0"/>
          <p:nvPr/>
        </p:nvPicPr>
        <p:blipFill rotWithShape="1">
          <a:blip r:embed="rId61">
            <a:alphaModFix/>
          </a:blip>
          <a:srcRect b="0" l="0" r="0" t="0"/>
          <a:stretch/>
        </p:blipFill>
        <p:spPr>
          <a:xfrm>
            <a:off x="7949971" y="4596468"/>
            <a:ext cx="14771" cy="18355"/>
          </a:xfrm>
          <a:prstGeom prst="rect">
            <a:avLst/>
          </a:prstGeom>
          <a:noFill/>
          <a:ln>
            <a:noFill/>
          </a:ln>
        </p:spPr>
      </p:pic>
      <p:pic>
        <p:nvPicPr>
          <p:cNvPr descr="preencoded.png" id="1211" name="Google Shape;1211;p37"/>
          <p:cNvPicPr preferRelativeResize="0"/>
          <p:nvPr/>
        </p:nvPicPr>
        <p:blipFill rotWithShape="1">
          <a:blip r:embed="rId62">
            <a:alphaModFix/>
          </a:blip>
          <a:srcRect b="0" l="0" r="0" t="0"/>
          <a:stretch/>
        </p:blipFill>
        <p:spPr>
          <a:xfrm>
            <a:off x="7960668" y="4587773"/>
            <a:ext cx="15292" cy="16497"/>
          </a:xfrm>
          <a:prstGeom prst="rect">
            <a:avLst/>
          </a:prstGeom>
          <a:noFill/>
          <a:ln>
            <a:noFill/>
          </a:ln>
        </p:spPr>
      </p:pic>
      <p:pic>
        <p:nvPicPr>
          <p:cNvPr descr="preencoded.png" id="1212" name="Google Shape;1212;p37"/>
          <p:cNvPicPr preferRelativeResize="0"/>
          <p:nvPr/>
        </p:nvPicPr>
        <p:blipFill rotWithShape="1">
          <a:blip r:embed="rId63">
            <a:alphaModFix/>
          </a:blip>
          <a:srcRect b="0" l="0" r="0" t="0"/>
          <a:stretch/>
        </p:blipFill>
        <p:spPr>
          <a:xfrm>
            <a:off x="7971644" y="4579530"/>
            <a:ext cx="18362" cy="17620"/>
          </a:xfrm>
          <a:prstGeom prst="rect">
            <a:avLst/>
          </a:prstGeom>
          <a:noFill/>
          <a:ln>
            <a:noFill/>
          </a:ln>
        </p:spPr>
      </p:pic>
      <p:pic>
        <p:nvPicPr>
          <p:cNvPr descr="preencoded.png" id="1213" name="Google Shape;1213;p37"/>
          <p:cNvPicPr preferRelativeResize="0"/>
          <p:nvPr/>
        </p:nvPicPr>
        <p:blipFill rotWithShape="1">
          <a:blip r:embed="rId64">
            <a:alphaModFix/>
          </a:blip>
          <a:srcRect b="0" l="0" r="0" t="0"/>
          <a:stretch/>
        </p:blipFill>
        <p:spPr>
          <a:xfrm>
            <a:off x="7993484" y="4571686"/>
            <a:ext cx="16111" cy="17008"/>
          </a:xfrm>
          <a:prstGeom prst="rect">
            <a:avLst/>
          </a:prstGeom>
          <a:noFill/>
          <a:ln>
            <a:noFill/>
          </a:ln>
        </p:spPr>
      </p:pic>
      <p:pic>
        <p:nvPicPr>
          <p:cNvPr descr="preencoded.png" id="1214" name="Google Shape;1214;p37"/>
          <p:cNvPicPr preferRelativeResize="0"/>
          <p:nvPr/>
        </p:nvPicPr>
        <p:blipFill rotWithShape="1">
          <a:blip r:embed="rId65">
            <a:alphaModFix/>
          </a:blip>
          <a:srcRect b="0" l="0" r="0" t="0"/>
          <a:stretch/>
        </p:blipFill>
        <p:spPr>
          <a:xfrm>
            <a:off x="8009353" y="4567437"/>
            <a:ext cx="17059" cy="15311"/>
          </a:xfrm>
          <a:prstGeom prst="rect">
            <a:avLst/>
          </a:prstGeom>
          <a:noFill/>
          <a:ln>
            <a:noFill/>
          </a:ln>
        </p:spPr>
      </p:pic>
      <p:pic>
        <p:nvPicPr>
          <p:cNvPr descr="preencoded.png" id="1215" name="Google Shape;1215;p37"/>
          <p:cNvPicPr preferRelativeResize="0"/>
          <p:nvPr/>
        </p:nvPicPr>
        <p:blipFill rotWithShape="1">
          <a:blip r:embed="rId66">
            <a:alphaModFix/>
          </a:blip>
          <a:srcRect b="0" l="0" r="0" t="0"/>
          <a:stretch/>
        </p:blipFill>
        <p:spPr>
          <a:xfrm>
            <a:off x="8037500" y="4566152"/>
            <a:ext cx="14994" cy="14950"/>
          </a:xfrm>
          <a:prstGeom prst="rect">
            <a:avLst/>
          </a:prstGeom>
          <a:noFill/>
          <a:ln>
            <a:noFill/>
          </a:ln>
        </p:spPr>
      </p:pic>
      <p:pic>
        <p:nvPicPr>
          <p:cNvPr descr="preencoded.png" id="1216" name="Google Shape;1216;p37"/>
          <p:cNvPicPr preferRelativeResize="0"/>
          <p:nvPr/>
        </p:nvPicPr>
        <p:blipFill rotWithShape="1">
          <a:blip r:embed="rId67">
            <a:alphaModFix/>
          </a:blip>
          <a:srcRect b="0" l="0" r="0" t="0"/>
          <a:stretch/>
        </p:blipFill>
        <p:spPr>
          <a:xfrm>
            <a:off x="8054132" y="4568607"/>
            <a:ext cx="11739" cy="15820"/>
          </a:xfrm>
          <a:prstGeom prst="rect">
            <a:avLst/>
          </a:prstGeom>
          <a:noFill/>
          <a:ln>
            <a:noFill/>
          </a:ln>
        </p:spPr>
      </p:pic>
      <p:pic>
        <p:nvPicPr>
          <p:cNvPr descr="preencoded.png" id="1217" name="Google Shape;1217;p37"/>
          <p:cNvPicPr preferRelativeResize="0"/>
          <p:nvPr/>
        </p:nvPicPr>
        <p:blipFill rotWithShape="1">
          <a:blip r:embed="rId68">
            <a:alphaModFix/>
          </a:blip>
          <a:srcRect b="0" l="0" r="0" t="0"/>
          <a:stretch/>
        </p:blipFill>
        <p:spPr>
          <a:xfrm>
            <a:off x="8065424" y="4572130"/>
            <a:ext cx="21338" cy="19059"/>
          </a:xfrm>
          <a:prstGeom prst="rect">
            <a:avLst/>
          </a:prstGeom>
          <a:noFill/>
          <a:ln>
            <a:noFill/>
          </a:ln>
        </p:spPr>
      </p:pic>
      <p:pic>
        <p:nvPicPr>
          <p:cNvPr descr="preencoded.png" id="1218" name="Google Shape;1218;p37"/>
          <p:cNvPicPr preferRelativeResize="0"/>
          <p:nvPr/>
        </p:nvPicPr>
        <p:blipFill rotWithShape="1">
          <a:blip r:embed="rId69">
            <a:alphaModFix/>
          </a:blip>
          <a:srcRect b="0" l="0" r="0" t="0"/>
          <a:stretch/>
        </p:blipFill>
        <p:spPr>
          <a:xfrm>
            <a:off x="8083600" y="4581351"/>
            <a:ext cx="14660" cy="16569"/>
          </a:xfrm>
          <a:prstGeom prst="rect">
            <a:avLst/>
          </a:prstGeom>
          <a:noFill/>
          <a:ln>
            <a:noFill/>
          </a:ln>
        </p:spPr>
      </p:pic>
      <p:pic>
        <p:nvPicPr>
          <p:cNvPr descr="preencoded.png" id="1219" name="Google Shape;1219;p37"/>
          <p:cNvPicPr preferRelativeResize="0"/>
          <p:nvPr/>
        </p:nvPicPr>
        <p:blipFill rotWithShape="1">
          <a:blip r:embed="rId70">
            <a:alphaModFix/>
          </a:blip>
          <a:srcRect b="0" l="0" r="0" t="0"/>
          <a:stretch/>
        </p:blipFill>
        <p:spPr>
          <a:xfrm>
            <a:off x="8093701" y="4590536"/>
            <a:ext cx="17748" cy="15083"/>
          </a:xfrm>
          <a:prstGeom prst="rect">
            <a:avLst/>
          </a:prstGeom>
          <a:noFill/>
          <a:ln>
            <a:noFill/>
          </a:ln>
        </p:spPr>
      </p:pic>
      <p:pic>
        <p:nvPicPr>
          <p:cNvPr descr="preencoded.png" id="1220" name="Google Shape;1220;p37"/>
          <p:cNvPicPr preferRelativeResize="0"/>
          <p:nvPr/>
        </p:nvPicPr>
        <p:blipFill rotWithShape="1">
          <a:blip r:embed="rId71">
            <a:alphaModFix/>
          </a:blip>
          <a:srcRect b="0" l="0" r="0" t="0"/>
          <a:stretch/>
        </p:blipFill>
        <p:spPr>
          <a:xfrm>
            <a:off x="8112937" y="4605524"/>
            <a:ext cx="18213" cy="17973"/>
          </a:xfrm>
          <a:prstGeom prst="rect">
            <a:avLst/>
          </a:prstGeom>
          <a:noFill/>
          <a:ln>
            <a:noFill/>
          </a:ln>
        </p:spPr>
      </p:pic>
      <p:pic>
        <p:nvPicPr>
          <p:cNvPr descr="preencoded.png" id="1221" name="Google Shape;1221;p37"/>
          <p:cNvPicPr preferRelativeResize="0"/>
          <p:nvPr/>
        </p:nvPicPr>
        <p:blipFill rotWithShape="1">
          <a:blip r:embed="rId72">
            <a:alphaModFix/>
          </a:blip>
          <a:srcRect b="0" l="0" r="0" t="0"/>
          <a:stretch/>
        </p:blipFill>
        <p:spPr>
          <a:xfrm>
            <a:off x="8122295" y="4620513"/>
            <a:ext cx="19124" cy="19396"/>
          </a:xfrm>
          <a:prstGeom prst="rect">
            <a:avLst/>
          </a:prstGeom>
          <a:noFill/>
          <a:ln>
            <a:noFill/>
          </a:ln>
        </p:spPr>
      </p:pic>
      <p:pic>
        <p:nvPicPr>
          <p:cNvPr descr="preencoded.png" id="1222" name="Google Shape;1222;p37"/>
          <p:cNvPicPr preferRelativeResize="0"/>
          <p:nvPr/>
        </p:nvPicPr>
        <p:blipFill rotWithShape="1">
          <a:blip r:embed="rId73">
            <a:alphaModFix/>
          </a:blip>
          <a:srcRect b="0" l="0" r="0" t="0"/>
          <a:stretch/>
        </p:blipFill>
        <p:spPr>
          <a:xfrm>
            <a:off x="8131522" y="4636361"/>
            <a:ext cx="17822" cy="21022"/>
          </a:xfrm>
          <a:prstGeom prst="rect">
            <a:avLst/>
          </a:prstGeom>
          <a:noFill/>
          <a:ln>
            <a:noFill/>
          </a:ln>
        </p:spPr>
      </p:pic>
      <p:pic>
        <p:nvPicPr>
          <p:cNvPr descr="preencoded.png" id="1223" name="Google Shape;1223;p37"/>
          <p:cNvPicPr preferRelativeResize="0"/>
          <p:nvPr/>
        </p:nvPicPr>
        <p:blipFill rotWithShape="1">
          <a:blip r:embed="rId74">
            <a:alphaModFix/>
          </a:blip>
          <a:srcRect b="0" l="0" r="0" t="0"/>
          <a:stretch/>
        </p:blipFill>
        <p:spPr>
          <a:xfrm>
            <a:off x="8139485" y="4654628"/>
            <a:ext cx="17041" cy="20213"/>
          </a:xfrm>
          <a:prstGeom prst="rect">
            <a:avLst/>
          </a:prstGeom>
          <a:noFill/>
          <a:ln>
            <a:noFill/>
          </a:ln>
        </p:spPr>
      </p:pic>
      <p:pic>
        <p:nvPicPr>
          <p:cNvPr descr="preencoded.png" id="1224" name="Google Shape;1224;p37"/>
          <p:cNvPicPr preferRelativeResize="0"/>
          <p:nvPr/>
        </p:nvPicPr>
        <p:blipFill rotWithShape="1">
          <a:blip r:embed="rId75">
            <a:alphaModFix/>
          </a:blip>
          <a:srcRect b="0" l="0" r="0" t="0"/>
          <a:stretch/>
        </p:blipFill>
        <p:spPr>
          <a:xfrm>
            <a:off x="8145159" y="4675533"/>
            <a:ext cx="16222" cy="16608"/>
          </a:xfrm>
          <a:prstGeom prst="rect">
            <a:avLst/>
          </a:prstGeom>
          <a:noFill/>
          <a:ln>
            <a:noFill/>
          </a:ln>
        </p:spPr>
      </p:pic>
      <p:pic>
        <p:nvPicPr>
          <p:cNvPr descr="preencoded.png" id="1225" name="Google Shape;1225;p37"/>
          <p:cNvPicPr preferRelativeResize="0"/>
          <p:nvPr/>
        </p:nvPicPr>
        <p:blipFill rotWithShape="1">
          <a:blip r:embed="rId76">
            <a:alphaModFix/>
          </a:blip>
          <a:srcRect b="0" l="0" r="0" t="0"/>
          <a:stretch/>
        </p:blipFill>
        <p:spPr>
          <a:xfrm>
            <a:off x="8149196" y="4692795"/>
            <a:ext cx="15534" cy="15478"/>
          </a:xfrm>
          <a:prstGeom prst="rect">
            <a:avLst/>
          </a:prstGeom>
          <a:noFill/>
          <a:ln>
            <a:noFill/>
          </a:ln>
        </p:spPr>
      </p:pic>
      <p:pic>
        <p:nvPicPr>
          <p:cNvPr descr="preencoded.png" id="1226" name="Google Shape;1226;p37"/>
          <p:cNvPicPr preferRelativeResize="0"/>
          <p:nvPr/>
        </p:nvPicPr>
        <p:blipFill rotWithShape="1">
          <a:blip r:embed="rId77">
            <a:alphaModFix/>
          </a:blip>
          <a:srcRect b="0" l="0" r="0" t="0"/>
          <a:stretch/>
        </p:blipFill>
        <p:spPr>
          <a:xfrm>
            <a:off x="8235274" y="4731990"/>
            <a:ext cx="65094" cy="71451"/>
          </a:xfrm>
          <a:prstGeom prst="rect">
            <a:avLst/>
          </a:prstGeom>
          <a:noFill/>
          <a:ln>
            <a:noFill/>
          </a:ln>
        </p:spPr>
      </p:pic>
      <p:pic>
        <p:nvPicPr>
          <p:cNvPr descr="preencoded.png" id="1227" name="Google Shape;1227;p37"/>
          <p:cNvPicPr preferRelativeResize="0"/>
          <p:nvPr/>
        </p:nvPicPr>
        <p:blipFill rotWithShape="1">
          <a:blip r:embed="rId78">
            <a:alphaModFix/>
          </a:blip>
          <a:srcRect b="0" l="0" r="0" t="0"/>
          <a:stretch/>
        </p:blipFill>
        <p:spPr>
          <a:xfrm>
            <a:off x="8232577" y="4634964"/>
            <a:ext cx="75437" cy="73930"/>
          </a:xfrm>
          <a:prstGeom prst="rect">
            <a:avLst/>
          </a:prstGeom>
          <a:noFill/>
          <a:ln>
            <a:noFill/>
          </a:ln>
        </p:spPr>
      </p:pic>
      <p:pic>
        <p:nvPicPr>
          <p:cNvPr descr="preencoded.png" id="1228" name="Google Shape;1228;p37"/>
          <p:cNvPicPr preferRelativeResize="0"/>
          <p:nvPr/>
        </p:nvPicPr>
        <p:blipFill rotWithShape="1">
          <a:blip r:embed="rId79">
            <a:alphaModFix/>
          </a:blip>
          <a:srcRect b="0" l="0" r="0" t="0"/>
          <a:stretch/>
        </p:blipFill>
        <p:spPr>
          <a:xfrm>
            <a:off x="8788598" y="4634964"/>
            <a:ext cx="59327" cy="73237"/>
          </a:xfrm>
          <a:prstGeom prst="rect">
            <a:avLst/>
          </a:prstGeom>
          <a:noFill/>
          <a:ln>
            <a:noFill/>
          </a:ln>
        </p:spPr>
      </p:pic>
      <p:pic>
        <p:nvPicPr>
          <p:cNvPr descr="preencoded.png" id="1229" name="Google Shape;1229;p37"/>
          <p:cNvPicPr preferRelativeResize="0"/>
          <p:nvPr/>
        </p:nvPicPr>
        <p:blipFill rotWithShape="1">
          <a:blip r:embed="rId80">
            <a:alphaModFix/>
          </a:blip>
          <a:srcRect b="0" l="0" r="0" t="0"/>
          <a:stretch/>
        </p:blipFill>
        <p:spPr>
          <a:xfrm>
            <a:off x="8664197" y="4634964"/>
            <a:ext cx="59475" cy="73193"/>
          </a:xfrm>
          <a:prstGeom prst="rect">
            <a:avLst/>
          </a:prstGeom>
          <a:noFill/>
          <a:ln>
            <a:noFill/>
          </a:ln>
        </p:spPr>
      </p:pic>
      <p:pic>
        <p:nvPicPr>
          <p:cNvPr descr="preencoded.png" id="1230" name="Google Shape;1230;p37"/>
          <p:cNvPicPr preferRelativeResize="0"/>
          <p:nvPr/>
        </p:nvPicPr>
        <p:blipFill rotWithShape="1">
          <a:blip r:embed="rId81">
            <a:alphaModFix/>
          </a:blip>
          <a:srcRect b="0" l="0" r="0" t="0"/>
          <a:stretch/>
        </p:blipFill>
        <p:spPr>
          <a:xfrm>
            <a:off x="8527182" y="4731995"/>
            <a:ext cx="65094" cy="71447"/>
          </a:xfrm>
          <a:prstGeom prst="rect">
            <a:avLst/>
          </a:prstGeom>
          <a:noFill/>
          <a:ln>
            <a:noFill/>
          </a:ln>
        </p:spPr>
      </p:pic>
      <p:pic>
        <p:nvPicPr>
          <p:cNvPr descr="preencoded.png" id="1231" name="Google Shape;1231;p37"/>
          <p:cNvPicPr preferRelativeResize="0"/>
          <p:nvPr/>
        </p:nvPicPr>
        <p:blipFill rotWithShape="1">
          <a:blip r:embed="rId82">
            <a:alphaModFix/>
          </a:blip>
          <a:srcRect b="0" l="0" r="0" t="0"/>
          <a:stretch/>
        </p:blipFill>
        <p:spPr>
          <a:xfrm>
            <a:off x="8729067" y="4654207"/>
            <a:ext cx="55773" cy="54283"/>
          </a:xfrm>
          <a:prstGeom prst="rect">
            <a:avLst/>
          </a:prstGeom>
          <a:noFill/>
          <a:ln>
            <a:noFill/>
          </a:ln>
        </p:spPr>
      </p:pic>
      <p:pic>
        <p:nvPicPr>
          <p:cNvPr descr="preencoded.png" id="1232" name="Google Shape;1232;p37"/>
          <p:cNvPicPr preferRelativeResize="0"/>
          <p:nvPr/>
        </p:nvPicPr>
        <p:blipFill rotWithShape="1">
          <a:blip r:embed="rId83">
            <a:alphaModFix/>
          </a:blip>
          <a:srcRect b="0" l="0" r="0" t="0"/>
          <a:stretch/>
        </p:blipFill>
        <p:spPr>
          <a:xfrm>
            <a:off x="8309483" y="4654665"/>
            <a:ext cx="63605" cy="51743"/>
          </a:xfrm>
          <a:prstGeom prst="rect">
            <a:avLst/>
          </a:prstGeom>
          <a:noFill/>
          <a:ln>
            <a:noFill/>
          </a:ln>
        </p:spPr>
      </p:pic>
      <p:pic>
        <p:nvPicPr>
          <p:cNvPr descr="preencoded.png" id="1233" name="Google Shape;1233;p37"/>
          <p:cNvPicPr preferRelativeResize="0"/>
          <p:nvPr/>
        </p:nvPicPr>
        <p:blipFill rotWithShape="1">
          <a:blip r:embed="rId84">
            <a:alphaModFix/>
          </a:blip>
          <a:srcRect b="0" l="0" r="0" t="0"/>
          <a:stretch/>
        </p:blipFill>
        <p:spPr>
          <a:xfrm>
            <a:off x="8343249" y="4751715"/>
            <a:ext cx="63624" cy="51734"/>
          </a:xfrm>
          <a:prstGeom prst="rect">
            <a:avLst/>
          </a:prstGeom>
          <a:noFill/>
          <a:ln>
            <a:noFill/>
          </a:ln>
        </p:spPr>
      </p:pic>
      <p:pic>
        <p:nvPicPr>
          <p:cNvPr descr="preencoded.png" id="1234" name="Google Shape;1234;p37"/>
          <p:cNvPicPr preferRelativeResize="0"/>
          <p:nvPr/>
        </p:nvPicPr>
        <p:blipFill rotWithShape="1">
          <a:blip r:embed="rId85">
            <a:alphaModFix/>
          </a:blip>
          <a:srcRect b="0" l="0" r="0" t="0"/>
          <a:stretch/>
        </p:blipFill>
        <p:spPr>
          <a:xfrm>
            <a:off x="8754833" y="4751368"/>
            <a:ext cx="55866" cy="54136"/>
          </a:xfrm>
          <a:prstGeom prst="rect">
            <a:avLst/>
          </a:prstGeom>
          <a:noFill/>
          <a:ln>
            <a:noFill/>
          </a:ln>
        </p:spPr>
      </p:pic>
      <p:pic>
        <p:nvPicPr>
          <p:cNvPr descr="preencoded.png" id="1235" name="Google Shape;1235;p37"/>
          <p:cNvPicPr preferRelativeResize="0"/>
          <p:nvPr/>
        </p:nvPicPr>
        <p:blipFill rotWithShape="1">
          <a:blip r:embed="rId86">
            <a:alphaModFix/>
          </a:blip>
          <a:srcRect b="0" l="0" r="0" t="0"/>
          <a:stretch/>
        </p:blipFill>
        <p:spPr>
          <a:xfrm>
            <a:off x="8448768" y="4751496"/>
            <a:ext cx="44965" cy="53922"/>
          </a:xfrm>
          <a:prstGeom prst="rect">
            <a:avLst/>
          </a:prstGeom>
          <a:noFill/>
          <a:ln>
            <a:noFill/>
          </a:ln>
        </p:spPr>
      </p:pic>
      <p:pic>
        <p:nvPicPr>
          <p:cNvPr descr="preencoded.png" id="1236" name="Google Shape;1236;p37"/>
          <p:cNvPicPr preferRelativeResize="0"/>
          <p:nvPr/>
        </p:nvPicPr>
        <p:blipFill rotWithShape="1">
          <a:blip r:embed="rId86">
            <a:alphaModFix/>
          </a:blip>
          <a:srcRect b="0" l="0" r="0" t="0"/>
          <a:stretch/>
        </p:blipFill>
        <p:spPr>
          <a:xfrm>
            <a:off x="8576742" y="4654462"/>
            <a:ext cx="44983" cy="53899"/>
          </a:xfrm>
          <a:prstGeom prst="rect">
            <a:avLst/>
          </a:prstGeom>
          <a:noFill/>
          <a:ln>
            <a:noFill/>
          </a:ln>
        </p:spPr>
      </p:pic>
      <p:pic>
        <p:nvPicPr>
          <p:cNvPr descr="preencoded.png" id="1237" name="Google Shape;1237;p37"/>
          <p:cNvPicPr preferRelativeResize="0"/>
          <p:nvPr/>
        </p:nvPicPr>
        <p:blipFill rotWithShape="1">
          <a:blip r:embed="rId87">
            <a:alphaModFix/>
          </a:blip>
          <a:srcRect b="0" l="0" r="0" t="0"/>
          <a:stretch/>
        </p:blipFill>
        <p:spPr>
          <a:xfrm>
            <a:off x="8468246" y="4653758"/>
            <a:ext cx="49820" cy="54715"/>
          </a:xfrm>
          <a:prstGeom prst="rect">
            <a:avLst/>
          </a:prstGeom>
          <a:noFill/>
          <a:ln>
            <a:noFill/>
          </a:ln>
        </p:spPr>
      </p:pic>
      <p:pic>
        <p:nvPicPr>
          <p:cNvPr descr="preencoded.png" id="1238" name="Google Shape;1238;p37"/>
          <p:cNvPicPr preferRelativeResize="0"/>
          <p:nvPr/>
        </p:nvPicPr>
        <p:blipFill rotWithShape="1">
          <a:blip r:embed="rId88">
            <a:alphaModFix/>
          </a:blip>
          <a:srcRect b="0" l="0" r="0" t="0"/>
          <a:stretch/>
        </p:blipFill>
        <p:spPr>
          <a:xfrm>
            <a:off x="8596294" y="4751226"/>
            <a:ext cx="49746" cy="54325"/>
          </a:xfrm>
          <a:prstGeom prst="rect">
            <a:avLst/>
          </a:prstGeom>
          <a:noFill/>
          <a:ln>
            <a:noFill/>
          </a:ln>
        </p:spPr>
      </p:pic>
      <p:pic>
        <p:nvPicPr>
          <p:cNvPr descr="preencoded.png" id="1239" name="Google Shape;1239;p37"/>
          <p:cNvPicPr preferRelativeResize="0"/>
          <p:nvPr/>
        </p:nvPicPr>
        <p:blipFill rotWithShape="1">
          <a:blip r:embed="rId89">
            <a:alphaModFix/>
          </a:blip>
          <a:srcRect b="0" l="0" r="0" t="0"/>
          <a:stretch/>
        </p:blipFill>
        <p:spPr>
          <a:xfrm>
            <a:off x="8813509" y="4751277"/>
            <a:ext cx="49950" cy="54229"/>
          </a:xfrm>
          <a:prstGeom prst="rect">
            <a:avLst/>
          </a:prstGeom>
          <a:noFill/>
          <a:ln>
            <a:noFill/>
          </a:ln>
        </p:spPr>
      </p:pic>
      <p:pic>
        <p:nvPicPr>
          <p:cNvPr descr="preencoded.png" id="1240" name="Google Shape;1240;p37"/>
          <p:cNvPicPr preferRelativeResize="0"/>
          <p:nvPr/>
        </p:nvPicPr>
        <p:blipFill rotWithShape="1">
          <a:blip r:embed="rId90">
            <a:alphaModFix/>
          </a:blip>
          <a:srcRect b="0" l="0" r="0" t="0"/>
          <a:stretch/>
        </p:blipFill>
        <p:spPr>
          <a:xfrm>
            <a:off x="8407617" y="4656297"/>
            <a:ext cx="58192" cy="50688"/>
          </a:xfrm>
          <a:prstGeom prst="rect">
            <a:avLst/>
          </a:prstGeom>
          <a:noFill/>
          <a:ln>
            <a:noFill/>
          </a:ln>
        </p:spPr>
      </p:pic>
      <p:pic>
        <p:nvPicPr>
          <p:cNvPr descr="preencoded.png" id="1241" name="Google Shape;1241;p37"/>
          <p:cNvPicPr preferRelativeResize="0"/>
          <p:nvPr/>
        </p:nvPicPr>
        <p:blipFill rotWithShape="1">
          <a:blip r:embed="rId91">
            <a:alphaModFix/>
          </a:blip>
          <a:srcRect b="0" l="0" r="0" t="0"/>
          <a:stretch/>
        </p:blipFill>
        <p:spPr>
          <a:xfrm>
            <a:off x="8652439" y="4751719"/>
            <a:ext cx="46658" cy="51734"/>
          </a:xfrm>
          <a:prstGeom prst="rect">
            <a:avLst/>
          </a:prstGeom>
          <a:noFill/>
          <a:ln>
            <a:noFill/>
          </a:ln>
        </p:spPr>
      </p:pic>
      <p:pic>
        <p:nvPicPr>
          <p:cNvPr descr="preencoded.png" id="1242" name="Google Shape;1242;p37"/>
          <p:cNvPicPr preferRelativeResize="0"/>
          <p:nvPr/>
        </p:nvPicPr>
        <p:blipFill rotWithShape="1">
          <a:blip r:embed="rId92">
            <a:alphaModFix/>
          </a:blip>
          <a:srcRect b="0" l="0" r="0" t="0"/>
          <a:stretch/>
        </p:blipFill>
        <p:spPr>
          <a:xfrm>
            <a:off x="8704194" y="4751684"/>
            <a:ext cx="46379" cy="51750"/>
          </a:xfrm>
          <a:prstGeom prst="rect">
            <a:avLst/>
          </a:prstGeom>
          <a:noFill/>
          <a:ln>
            <a:noFill/>
          </a:ln>
        </p:spPr>
      </p:pic>
      <p:pic>
        <p:nvPicPr>
          <p:cNvPr descr="preencoded.png" id="1243" name="Google Shape;1243;p37"/>
          <p:cNvPicPr preferRelativeResize="0"/>
          <p:nvPr/>
        </p:nvPicPr>
        <p:blipFill rotWithShape="1">
          <a:blip r:embed="rId92">
            <a:alphaModFix/>
          </a:blip>
          <a:srcRect b="0" l="0" r="0" t="0"/>
          <a:stretch/>
        </p:blipFill>
        <p:spPr>
          <a:xfrm>
            <a:off x="8524484" y="4654674"/>
            <a:ext cx="46453" cy="51741"/>
          </a:xfrm>
          <a:prstGeom prst="rect">
            <a:avLst/>
          </a:prstGeom>
          <a:noFill/>
          <a:ln>
            <a:noFill/>
          </a:ln>
        </p:spPr>
      </p:pic>
      <p:pic>
        <p:nvPicPr>
          <p:cNvPr descr="preencoded.png" id="1244" name="Google Shape;1244;p37"/>
          <p:cNvPicPr preferRelativeResize="0"/>
          <p:nvPr/>
        </p:nvPicPr>
        <p:blipFill rotWithShape="1">
          <a:blip r:embed="rId93">
            <a:alphaModFix/>
          </a:blip>
          <a:srcRect b="0" l="0" r="0" t="0"/>
          <a:stretch/>
        </p:blipFill>
        <p:spPr>
          <a:xfrm>
            <a:off x="8628515" y="4656297"/>
            <a:ext cx="29096" cy="50113"/>
          </a:xfrm>
          <a:prstGeom prst="rect">
            <a:avLst/>
          </a:prstGeom>
          <a:noFill/>
          <a:ln>
            <a:noFill/>
          </a:ln>
        </p:spPr>
      </p:pic>
      <p:pic>
        <p:nvPicPr>
          <p:cNvPr descr="preencoded.png" id="1245" name="Google Shape;1245;p37"/>
          <p:cNvPicPr preferRelativeResize="0"/>
          <p:nvPr/>
        </p:nvPicPr>
        <p:blipFill rotWithShape="1">
          <a:blip r:embed="rId93">
            <a:alphaModFix/>
          </a:blip>
          <a:srcRect b="0" l="0" r="0" t="0"/>
          <a:stretch/>
        </p:blipFill>
        <p:spPr>
          <a:xfrm>
            <a:off x="8412287" y="4753333"/>
            <a:ext cx="29096" cy="50109"/>
          </a:xfrm>
          <a:prstGeom prst="rect">
            <a:avLst/>
          </a:prstGeom>
          <a:noFill/>
          <a:ln>
            <a:noFill/>
          </a:ln>
        </p:spPr>
      </p:pic>
      <p:pic>
        <p:nvPicPr>
          <p:cNvPr descr="preencoded.png" id="1246" name="Google Shape;1246;p37"/>
          <p:cNvPicPr preferRelativeResize="0"/>
          <p:nvPr/>
        </p:nvPicPr>
        <p:blipFill rotWithShape="1">
          <a:blip r:embed="rId94">
            <a:alphaModFix/>
          </a:blip>
          <a:srcRect b="0" l="0" r="0" t="0"/>
          <a:stretch/>
        </p:blipFill>
        <p:spPr>
          <a:xfrm>
            <a:off x="8379023" y="4656297"/>
            <a:ext cx="29096" cy="50109"/>
          </a:xfrm>
          <a:prstGeom prst="rect">
            <a:avLst/>
          </a:prstGeom>
          <a:noFill/>
          <a:ln>
            <a:noFill/>
          </a:ln>
        </p:spPr>
      </p:pic>
      <p:pic>
        <p:nvPicPr>
          <p:cNvPr descr="preencoded.png" id="1247" name="Google Shape;1247;p37"/>
          <p:cNvPicPr preferRelativeResize="0"/>
          <p:nvPr/>
        </p:nvPicPr>
        <p:blipFill rotWithShape="1">
          <a:blip r:embed="rId95">
            <a:alphaModFix/>
          </a:blip>
          <a:srcRect b="0" l="0" r="0" t="0"/>
          <a:stretch/>
        </p:blipFill>
        <p:spPr>
          <a:xfrm>
            <a:off x="8308256" y="4753333"/>
            <a:ext cx="28594" cy="50109"/>
          </a:xfrm>
          <a:prstGeom prst="rect">
            <a:avLst/>
          </a:prstGeom>
          <a:noFill/>
          <a:ln>
            <a:noFill/>
          </a:ln>
        </p:spPr>
      </p:pic>
      <p:pic>
        <p:nvPicPr>
          <p:cNvPr descr="preencoded.png" id="1248" name="Google Shape;1248;p37"/>
          <p:cNvPicPr preferRelativeResize="0"/>
          <p:nvPr/>
        </p:nvPicPr>
        <p:blipFill rotWithShape="1">
          <a:blip r:embed="rId96">
            <a:alphaModFix/>
          </a:blip>
          <a:srcRect b="0" l="0" r="0" t="0"/>
          <a:stretch/>
        </p:blipFill>
        <p:spPr>
          <a:xfrm>
            <a:off x="8315567" y="4731021"/>
            <a:ext cx="11906" cy="12039"/>
          </a:xfrm>
          <a:prstGeom prst="rect">
            <a:avLst/>
          </a:prstGeom>
          <a:noFill/>
          <a:ln>
            <a:noFill/>
          </a:ln>
        </p:spPr>
      </p:pic>
      <p:pic>
        <p:nvPicPr>
          <p:cNvPr descr="preencoded.png" id="1249" name="Google Shape;1249;p37"/>
          <p:cNvPicPr preferRelativeResize="0"/>
          <p:nvPr/>
        </p:nvPicPr>
        <p:blipFill rotWithShape="1">
          <a:blip r:embed="rId96">
            <a:alphaModFix/>
          </a:blip>
          <a:srcRect b="0" l="0" r="0" t="0"/>
          <a:stretch/>
        </p:blipFill>
        <p:spPr>
          <a:xfrm>
            <a:off x="8419988" y="4730918"/>
            <a:ext cx="12278" cy="12339"/>
          </a:xfrm>
          <a:prstGeom prst="rect">
            <a:avLst/>
          </a:prstGeom>
          <a:noFill/>
          <a:ln>
            <a:noFill/>
          </a:ln>
        </p:spPr>
      </p:pic>
      <p:pic>
        <p:nvPicPr>
          <p:cNvPr descr="preencoded.png" id="1250" name="Google Shape;1250;p37"/>
          <p:cNvPicPr preferRelativeResize="0"/>
          <p:nvPr/>
        </p:nvPicPr>
        <p:blipFill rotWithShape="1">
          <a:blip r:embed="rId96">
            <a:alphaModFix/>
          </a:blip>
          <a:srcRect b="0" l="0" r="0" t="0"/>
          <a:stretch/>
        </p:blipFill>
        <p:spPr>
          <a:xfrm>
            <a:off x="8386353" y="4633961"/>
            <a:ext cx="11943" cy="11953"/>
          </a:xfrm>
          <a:prstGeom prst="rect">
            <a:avLst/>
          </a:prstGeom>
          <a:noFill/>
          <a:ln>
            <a:noFill/>
          </a:ln>
        </p:spPr>
      </p:pic>
      <p:pic>
        <p:nvPicPr>
          <p:cNvPr descr="preencoded.png" id="1251" name="Google Shape;1251;p37"/>
          <p:cNvPicPr preferRelativeResize="0"/>
          <p:nvPr/>
        </p:nvPicPr>
        <p:blipFill rotWithShape="1">
          <a:blip r:embed="rId96">
            <a:alphaModFix/>
          </a:blip>
          <a:srcRect b="0" l="0" r="0" t="0"/>
          <a:stretch/>
        </p:blipFill>
        <p:spPr>
          <a:xfrm>
            <a:off x="8636254" y="4633922"/>
            <a:ext cx="11925" cy="1203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6" name="Shape 1256"/>
        <p:cNvGrpSpPr/>
        <p:nvPr/>
      </p:nvGrpSpPr>
      <p:grpSpPr>
        <a:xfrm>
          <a:off x="0" y="0"/>
          <a:ext cx="0" cy="0"/>
          <a:chOff x="0" y="0"/>
          <a:chExt cx="0" cy="0"/>
        </a:xfrm>
      </p:grpSpPr>
      <p:sp>
        <p:nvSpPr>
          <p:cNvPr id="1257" name="Google Shape;1257;p38"/>
          <p:cNvSpPr/>
          <p:nvPr/>
        </p:nvSpPr>
        <p:spPr>
          <a:xfrm>
            <a:off x="209551" y="188291"/>
            <a:ext cx="8724899" cy="4762500"/>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58" name="Google Shape;1258;p38"/>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59" name="Google Shape;1259;p38"/>
          <p:cNvSpPr/>
          <p:nvPr/>
        </p:nvSpPr>
        <p:spPr>
          <a:xfrm>
            <a:off x="7848600" y="4500563"/>
            <a:ext cx="1085850" cy="452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60" name="Google Shape;1260;p38"/>
          <p:cNvSpPr/>
          <p:nvPr/>
        </p:nvSpPr>
        <p:spPr>
          <a:xfrm>
            <a:off x="209550" y="190500"/>
            <a:ext cx="8724900" cy="4762500"/>
          </a:xfrm>
          <a:prstGeom prst="roundRect">
            <a:avLst>
              <a:gd fmla="val 2880" name="adj"/>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1261" name="Google Shape;1261;p38"/>
          <p:cNvPicPr preferRelativeResize="0"/>
          <p:nvPr/>
        </p:nvPicPr>
        <p:blipFill rotWithShape="1">
          <a:blip r:embed="rId3">
            <a:alphaModFix/>
          </a:blip>
          <a:srcRect b="0" l="0" r="0" t="0"/>
          <a:stretch/>
        </p:blipFill>
        <p:spPr>
          <a:xfrm>
            <a:off x="7892002" y="4554757"/>
            <a:ext cx="284801" cy="329015"/>
          </a:xfrm>
          <a:prstGeom prst="rect">
            <a:avLst/>
          </a:prstGeom>
          <a:noFill/>
          <a:ln>
            <a:noFill/>
          </a:ln>
        </p:spPr>
      </p:pic>
      <p:pic>
        <p:nvPicPr>
          <p:cNvPr descr="preencoded.png" id="1262" name="Google Shape;1262;p38"/>
          <p:cNvPicPr preferRelativeResize="0"/>
          <p:nvPr/>
        </p:nvPicPr>
        <p:blipFill rotWithShape="1">
          <a:blip r:embed="rId4">
            <a:alphaModFix/>
          </a:blip>
          <a:srcRect b="0" l="0" r="0" t="0"/>
          <a:stretch/>
        </p:blipFill>
        <p:spPr>
          <a:xfrm>
            <a:off x="7919926" y="4779434"/>
            <a:ext cx="7609" cy="7667"/>
          </a:xfrm>
          <a:prstGeom prst="rect">
            <a:avLst/>
          </a:prstGeom>
          <a:noFill/>
          <a:ln>
            <a:noFill/>
          </a:ln>
        </p:spPr>
      </p:pic>
      <p:pic>
        <p:nvPicPr>
          <p:cNvPr descr="preencoded.png" id="1263" name="Google Shape;1263;p38"/>
          <p:cNvPicPr preferRelativeResize="0"/>
          <p:nvPr/>
        </p:nvPicPr>
        <p:blipFill rotWithShape="1">
          <a:blip r:embed="rId5">
            <a:alphaModFix/>
          </a:blip>
          <a:srcRect b="0" l="0" r="0" t="0"/>
          <a:stretch/>
        </p:blipFill>
        <p:spPr>
          <a:xfrm>
            <a:off x="7926009" y="4793466"/>
            <a:ext cx="14325" cy="13104"/>
          </a:xfrm>
          <a:prstGeom prst="rect">
            <a:avLst/>
          </a:prstGeom>
          <a:noFill/>
          <a:ln>
            <a:noFill/>
          </a:ln>
        </p:spPr>
      </p:pic>
      <p:pic>
        <p:nvPicPr>
          <p:cNvPr descr="preencoded.png" id="1264" name="Google Shape;1264;p38"/>
          <p:cNvPicPr preferRelativeResize="0"/>
          <p:nvPr/>
        </p:nvPicPr>
        <p:blipFill rotWithShape="1">
          <a:blip r:embed="rId6">
            <a:alphaModFix/>
          </a:blip>
          <a:srcRect b="0" l="0" r="0" t="0"/>
          <a:stretch/>
        </p:blipFill>
        <p:spPr>
          <a:xfrm>
            <a:off x="7932000" y="4806869"/>
            <a:ext cx="13413" cy="12360"/>
          </a:xfrm>
          <a:prstGeom prst="rect">
            <a:avLst/>
          </a:prstGeom>
          <a:noFill/>
          <a:ln>
            <a:noFill/>
          </a:ln>
        </p:spPr>
      </p:pic>
      <p:pic>
        <p:nvPicPr>
          <p:cNvPr descr="preencoded.png" id="1265" name="Google Shape;1265;p38"/>
          <p:cNvPicPr preferRelativeResize="0"/>
          <p:nvPr/>
        </p:nvPicPr>
        <p:blipFill rotWithShape="1">
          <a:blip r:embed="rId7">
            <a:alphaModFix/>
          </a:blip>
          <a:srcRect b="0" l="0" r="0" t="0"/>
          <a:stretch/>
        </p:blipFill>
        <p:spPr>
          <a:xfrm>
            <a:off x="7938269" y="4814794"/>
            <a:ext cx="17878" cy="16925"/>
          </a:xfrm>
          <a:prstGeom prst="rect">
            <a:avLst/>
          </a:prstGeom>
          <a:noFill/>
          <a:ln>
            <a:noFill/>
          </a:ln>
        </p:spPr>
      </p:pic>
      <p:pic>
        <p:nvPicPr>
          <p:cNvPr descr="preencoded.png" id="1266" name="Google Shape;1266;p38"/>
          <p:cNvPicPr preferRelativeResize="0"/>
          <p:nvPr/>
        </p:nvPicPr>
        <p:blipFill rotWithShape="1">
          <a:blip r:embed="rId8">
            <a:alphaModFix/>
          </a:blip>
          <a:srcRect b="0" l="0" r="0" t="0"/>
          <a:stretch/>
        </p:blipFill>
        <p:spPr>
          <a:xfrm>
            <a:off x="7952091" y="4829094"/>
            <a:ext cx="14046" cy="13404"/>
          </a:xfrm>
          <a:prstGeom prst="rect">
            <a:avLst/>
          </a:prstGeom>
          <a:noFill/>
          <a:ln>
            <a:noFill/>
          </a:ln>
        </p:spPr>
      </p:pic>
      <p:pic>
        <p:nvPicPr>
          <p:cNvPr descr="preencoded.png" id="1267" name="Google Shape;1267;p38"/>
          <p:cNvPicPr preferRelativeResize="0"/>
          <p:nvPr/>
        </p:nvPicPr>
        <p:blipFill rotWithShape="1">
          <a:blip r:embed="rId9">
            <a:alphaModFix/>
          </a:blip>
          <a:srcRect b="0" l="0" r="0" t="0"/>
          <a:stretch/>
        </p:blipFill>
        <p:spPr>
          <a:xfrm>
            <a:off x="7961542" y="4836233"/>
            <a:ext cx="15534" cy="16048"/>
          </a:xfrm>
          <a:prstGeom prst="rect">
            <a:avLst/>
          </a:prstGeom>
          <a:noFill/>
          <a:ln>
            <a:noFill/>
          </a:ln>
        </p:spPr>
      </p:pic>
      <p:pic>
        <p:nvPicPr>
          <p:cNvPr descr="preencoded.png" id="1268" name="Google Shape;1268;p38"/>
          <p:cNvPicPr preferRelativeResize="0"/>
          <p:nvPr/>
        </p:nvPicPr>
        <p:blipFill rotWithShape="1">
          <a:blip r:embed="rId10">
            <a:alphaModFix/>
          </a:blip>
          <a:srcRect b="0" l="0" r="0" t="0"/>
          <a:stretch/>
        </p:blipFill>
        <p:spPr>
          <a:xfrm>
            <a:off x="7980127" y="4847399"/>
            <a:ext cx="11237" cy="13532"/>
          </a:xfrm>
          <a:prstGeom prst="rect">
            <a:avLst/>
          </a:prstGeom>
          <a:noFill/>
          <a:ln>
            <a:noFill/>
          </a:ln>
        </p:spPr>
      </p:pic>
      <p:pic>
        <p:nvPicPr>
          <p:cNvPr descr="preencoded.png" id="1269" name="Google Shape;1269;p38"/>
          <p:cNvPicPr preferRelativeResize="0"/>
          <p:nvPr/>
        </p:nvPicPr>
        <p:blipFill rotWithShape="1">
          <a:blip r:embed="rId11">
            <a:alphaModFix/>
          </a:blip>
          <a:srcRect b="0" l="0" r="0" t="0"/>
          <a:stretch/>
        </p:blipFill>
        <p:spPr>
          <a:xfrm>
            <a:off x="7989968" y="4851769"/>
            <a:ext cx="16929" cy="15239"/>
          </a:xfrm>
          <a:prstGeom prst="rect">
            <a:avLst/>
          </a:prstGeom>
          <a:noFill/>
          <a:ln>
            <a:noFill/>
          </a:ln>
        </p:spPr>
      </p:pic>
      <p:pic>
        <p:nvPicPr>
          <p:cNvPr descr="preencoded.png" id="1270" name="Google Shape;1270;p38"/>
          <p:cNvPicPr preferRelativeResize="0"/>
          <p:nvPr/>
        </p:nvPicPr>
        <p:blipFill rotWithShape="1">
          <a:blip r:embed="rId12">
            <a:alphaModFix/>
          </a:blip>
          <a:srcRect b="0" l="0" r="0" t="0"/>
          <a:stretch/>
        </p:blipFill>
        <p:spPr>
          <a:xfrm>
            <a:off x="8013464" y="4858257"/>
            <a:ext cx="12297" cy="12669"/>
          </a:xfrm>
          <a:prstGeom prst="rect">
            <a:avLst/>
          </a:prstGeom>
          <a:noFill/>
          <a:ln>
            <a:noFill/>
          </a:ln>
        </p:spPr>
      </p:pic>
      <p:pic>
        <p:nvPicPr>
          <p:cNvPr descr="preencoded.png" id="1271" name="Google Shape;1271;p38"/>
          <p:cNvPicPr preferRelativeResize="0"/>
          <p:nvPr/>
        </p:nvPicPr>
        <p:blipFill rotWithShape="1">
          <a:blip r:embed="rId13">
            <a:alphaModFix/>
          </a:blip>
          <a:srcRect b="0" l="0" r="0" t="0"/>
          <a:stretch/>
        </p:blipFill>
        <p:spPr>
          <a:xfrm>
            <a:off x="8029352" y="4859531"/>
            <a:ext cx="12613" cy="12453"/>
          </a:xfrm>
          <a:prstGeom prst="rect">
            <a:avLst/>
          </a:prstGeom>
          <a:noFill/>
          <a:ln>
            <a:noFill/>
          </a:ln>
        </p:spPr>
      </p:pic>
      <p:pic>
        <p:nvPicPr>
          <p:cNvPr descr="preencoded.png" id="1272" name="Google Shape;1272;p38"/>
          <p:cNvPicPr preferRelativeResize="0"/>
          <p:nvPr/>
        </p:nvPicPr>
        <p:blipFill rotWithShape="1">
          <a:blip r:embed="rId14">
            <a:alphaModFix/>
          </a:blip>
          <a:srcRect b="0" l="0" r="0" t="0"/>
          <a:stretch/>
        </p:blipFill>
        <p:spPr>
          <a:xfrm>
            <a:off x="8044588" y="4857199"/>
            <a:ext cx="13897" cy="13953"/>
          </a:xfrm>
          <a:prstGeom prst="rect">
            <a:avLst/>
          </a:prstGeom>
          <a:noFill/>
          <a:ln>
            <a:noFill/>
          </a:ln>
        </p:spPr>
      </p:pic>
      <p:pic>
        <p:nvPicPr>
          <p:cNvPr descr="preencoded.png" id="1273" name="Google Shape;1273;p38"/>
          <p:cNvPicPr preferRelativeResize="0"/>
          <p:nvPr/>
        </p:nvPicPr>
        <p:blipFill rotWithShape="1">
          <a:blip r:embed="rId15">
            <a:alphaModFix/>
          </a:blip>
          <a:srcRect b="0" l="0" r="0" t="0"/>
          <a:stretch/>
        </p:blipFill>
        <p:spPr>
          <a:xfrm>
            <a:off x="8061722" y="4853783"/>
            <a:ext cx="12688" cy="12692"/>
          </a:xfrm>
          <a:prstGeom prst="rect">
            <a:avLst/>
          </a:prstGeom>
          <a:noFill/>
          <a:ln>
            <a:noFill/>
          </a:ln>
        </p:spPr>
      </p:pic>
      <p:pic>
        <p:nvPicPr>
          <p:cNvPr descr="preencoded.png" id="1274" name="Google Shape;1274;p38"/>
          <p:cNvPicPr preferRelativeResize="0"/>
          <p:nvPr/>
        </p:nvPicPr>
        <p:blipFill rotWithShape="1">
          <a:blip r:embed="rId16">
            <a:alphaModFix/>
          </a:blip>
          <a:srcRect b="0" l="0" r="0" t="0"/>
          <a:stretch/>
        </p:blipFill>
        <p:spPr>
          <a:xfrm>
            <a:off x="8080195" y="4839970"/>
            <a:ext cx="20910" cy="19103"/>
          </a:xfrm>
          <a:prstGeom prst="rect">
            <a:avLst/>
          </a:prstGeom>
          <a:noFill/>
          <a:ln>
            <a:noFill/>
          </a:ln>
        </p:spPr>
      </p:pic>
      <p:pic>
        <p:nvPicPr>
          <p:cNvPr descr="preencoded.png" id="1275" name="Google Shape;1275;p38"/>
          <p:cNvPicPr preferRelativeResize="0"/>
          <p:nvPr/>
        </p:nvPicPr>
        <p:blipFill rotWithShape="1">
          <a:blip r:embed="rId17">
            <a:alphaModFix/>
          </a:blip>
          <a:srcRect b="0" l="0" r="0" t="0"/>
          <a:stretch/>
        </p:blipFill>
        <p:spPr>
          <a:xfrm>
            <a:off x="8100380" y="4833575"/>
            <a:ext cx="13655" cy="14469"/>
          </a:xfrm>
          <a:prstGeom prst="rect">
            <a:avLst/>
          </a:prstGeom>
          <a:noFill/>
          <a:ln>
            <a:noFill/>
          </a:ln>
        </p:spPr>
      </p:pic>
      <p:pic>
        <p:nvPicPr>
          <p:cNvPr descr="preencoded.png" id="1276" name="Google Shape;1276;p38"/>
          <p:cNvPicPr preferRelativeResize="0"/>
          <p:nvPr/>
        </p:nvPicPr>
        <p:blipFill rotWithShape="1">
          <a:blip r:embed="rId18">
            <a:alphaModFix/>
          </a:blip>
          <a:srcRect b="0" l="0" r="0" t="0"/>
          <a:stretch/>
        </p:blipFill>
        <p:spPr>
          <a:xfrm>
            <a:off x="8107933" y="4824210"/>
            <a:ext cx="15608" cy="12964"/>
          </a:xfrm>
          <a:prstGeom prst="rect">
            <a:avLst/>
          </a:prstGeom>
          <a:noFill/>
          <a:ln>
            <a:noFill/>
          </a:ln>
        </p:spPr>
      </p:pic>
      <p:pic>
        <p:nvPicPr>
          <p:cNvPr descr="preencoded.png" id="1277" name="Google Shape;1277;p38"/>
          <p:cNvPicPr preferRelativeResize="0"/>
          <p:nvPr/>
        </p:nvPicPr>
        <p:blipFill rotWithShape="1">
          <a:blip r:embed="rId19">
            <a:alphaModFix/>
          </a:blip>
          <a:srcRect b="0" l="0" r="0" t="0"/>
          <a:stretch/>
        </p:blipFill>
        <p:spPr>
          <a:xfrm>
            <a:off x="8115895" y="4809925"/>
            <a:ext cx="14306" cy="13801"/>
          </a:xfrm>
          <a:prstGeom prst="rect">
            <a:avLst/>
          </a:prstGeom>
          <a:noFill/>
          <a:ln>
            <a:noFill/>
          </a:ln>
        </p:spPr>
      </p:pic>
      <p:pic>
        <p:nvPicPr>
          <p:cNvPr descr="preencoded.png" id="1278" name="Google Shape;1278;p38"/>
          <p:cNvPicPr preferRelativeResize="0"/>
          <p:nvPr/>
        </p:nvPicPr>
        <p:blipFill rotWithShape="1">
          <a:blip r:embed="rId20">
            <a:alphaModFix/>
          </a:blip>
          <a:srcRect b="0" l="0" r="0" t="0"/>
          <a:stretch/>
        </p:blipFill>
        <p:spPr>
          <a:xfrm>
            <a:off x="8125551" y="4793893"/>
            <a:ext cx="19106" cy="21034"/>
          </a:xfrm>
          <a:prstGeom prst="rect">
            <a:avLst/>
          </a:prstGeom>
          <a:noFill/>
          <a:ln>
            <a:noFill/>
          </a:ln>
        </p:spPr>
      </p:pic>
      <p:pic>
        <p:nvPicPr>
          <p:cNvPr descr="preencoded.png" id="1279" name="Google Shape;1279;p38"/>
          <p:cNvPicPr preferRelativeResize="0"/>
          <p:nvPr/>
        </p:nvPicPr>
        <p:blipFill rotWithShape="1">
          <a:blip r:embed="rId4">
            <a:alphaModFix/>
          </a:blip>
          <a:srcRect b="0" l="0" r="0" t="0"/>
          <a:stretch/>
        </p:blipFill>
        <p:spPr>
          <a:xfrm>
            <a:off x="8140564" y="4779278"/>
            <a:ext cx="7609" cy="7667"/>
          </a:xfrm>
          <a:prstGeom prst="rect">
            <a:avLst/>
          </a:prstGeom>
          <a:noFill/>
          <a:ln>
            <a:noFill/>
          </a:ln>
        </p:spPr>
      </p:pic>
      <p:pic>
        <p:nvPicPr>
          <p:cNvPr descr="preencoded.png" id="1280" name="Google Shape;1280;p38"/>
          <p:cNvPicPr preferRelativeResize="0"/>
          <p:nvPr/>
        </p:nvPicPr>
        <p:blipFill rotWithShape="1">
          <a:blip r:embed="rId21">
            <a:alphaModFix/>
          </a:blip>
          <a:srcRect b="0" l="0" r="0" t="0"/>
          <a:stretch/>
        </p:blipFill>
        <p:spPr>
          <a:xfrm>
            <a:off x="8064308" y="4744745"/>
            <a:ext cx="45616" cy="49513"/>
          </a:xfrm>
          <a:prstGeom prst="rect">
            <a:avLst/>
          </a:prstGeom>
          <a:noFill/>
          <a:ln>
            <a:noFill/>
          </a:ln>
        </p:spPr>
      </p:pic>
      <p:pic>
        <p:nvPicPr>
          <p:cNvPr descr="preencoded.png" id="1281" name="Google Shape;1281;p38"/>
          <p:cNvPicPr preferRelativeResize="0"/>
          <p:nvPr/>
        </p:nvPicPr>
        <p:blipFill rotWithShape="1">
          <a:blip r:embed="rId22">
            <a:alphaModFix/>
          </a:blip>
          <a:srcRect b="0" l="0" r="0" t="0"/>
          <a:stretch/>
        </p:blipFill>
        <p:spPr>
          <a:xfrm>
            <a:off x="8072307" y="4748826"/>
            <a:ext cx="12781" cy="39988"/>
          </a:xfrm>
          <a:prstGeom prst="rect">
            <a:avLst/>
          </a:prstGeom>
          <a:noFill/>
          <a:ln>
            <a:noFill/>
          </a:ln>
        </p:spPr>
      </p:pic>
      <p:pic>
        <p:nvPicPr>
          <p:cNvPr descr="preencoded.png" id="1282" name="Google Shape;1282;p38"/>
          <p:cNvPicPr preferRelativeResize="0"/>
          <p:nvPr/>
        </p:nvPicPr>
        <p:blipFill rotWithShape="1">
          <a:blip r:embed="rId23">
            <a:alphaModFix/>
          </a:blip>
          <a:srcRect b="0" l="0" r="0" t="0"/>
          <a:stretch/>
        </p:blipFill>
        <p:spPr>
          <a:xfrm>
            <a:off x="7957877" y="4627694"/>
            <a:ext cx="12520" cy="4437"/>
          </a:xfrm>
          <a:prstGeom prst="rect">
            <a:avLst/>
          </a:prstGeom>
          <a:noFill/>
          <a:ln>
            <a:noFill/>
          </a:ln>
        </p:spPr>
      </p:pic>
      <p:pic>
        <p:nvPicPr>
          <p:cNvPr descr="preencoded.png" id="1283" name="Google Shape;1283;p38"/>
          <p:cNvPicPr preferRelativeResize="0"/>
          <p:nvPr/>
        </p:nvPicPr>
        <p:blipFill rotWithShape="1">
          <a:blip r:embed="rId24">
            <a:alphaModFix/>
          </a:blip>
          <a:srcRect b="0" l="0" r="0" t="0"/>
          <a:stretch/>
        </p:blipFill>
        <p:spPr>
          <a:xfrm>
            <a:off x="7954342" y="4631899"/>
            <a:ext cx="14864" cy="4314"/>
          </a:xfrm>
          <a:prstGeom prst="rect">
            <a:avLst/>
          </a:prstGeom>
          <a:noFill/>
          <a:ln>
            <a:noFill/>
          </a:ln>
        </p:spPr>
      </p:pic>
      <p:pic>
        <p:nvPicPr>
          <p:cNvPr descr="preencoded.png" id="1284" name="Google Shape;1284;p38"/>
          <p:cNvPicPr preferRelativeResize="0"/>
          <p:nvPr/>
        </p:nvPicPr>
        <p:blipFill rotWithShape="1">
          <a:blip r:embed="rId25">
            <a:alphaModFix/>
          </a:blip>
          <a:srcRect b="0" l="0" r="0" t="0"/>
          <a:stretch/>
        </p:blipFill>
        <p:spPr>
          <a:xfrm>
            <a:off x="7950901" y="4636401"/>
            <a:ext cx="17394" cy="3960"/>
          </a:xfrm>
          <a:prstGeom prst="rect">
            <a:avLst/>
          </a:prstGeom>
          <a:noFill/>
          <a:ln>
            <a:noFill/>
          </a:ln>
        </p:spPr>
      </p:pic>
      <p:pic>
        <p:nvPicPr>
          <p:cNvPr descr="preencoded.png" id="1285" name="Google Shape;1285;p38"/>
          <p:cNvPicPr preferRelativeResize="0"/>
          <p:nvPr/>
        </p:nvPicPr>
        <p:blipFill rotWithShape="1">
          <a:blip r:embed="rId26">
            <a:alphaModFix/>
          </a:blip>
          <a:srcRect b="0" l="0" r="0" t="0"/>
          <a:stretch/>
        </p:blipFill>
        <p:spPr>
          <a:xfrm>
            <a:off x="7961486" y="4623774"/>
            <a:ext cx="10344" cy="4358"/>
          </a:xfrm>
          <a:prstGeom prst="rect">
            <a:avLst/>
          </a:prstGeom>
          <a:noFill/>
          <a:ln>
            <a:noFill/>
          </a:ln>
        </p:spPr>
      </p:pic>
      <p:pic>
        <p:nvPicPr>
          <p:cNvPr descr="preencoded.png" id="1286" name="Google Shape;1286;p38"/>
          <p:cNvPicPr preferRelativeResize="0"/>
          <p:nvPr/>
        </p:nvPicPr>
        <p:blipFill rotWithShape="1">
          <a:blip r:embed="rId27">
            <a:alphaModFix/>
          </a:blip>
          <a:srcRect b="0" l="0" r="0" t="0"/>
          <a:stretch/>
        </p:blipFill>
        <p:spPr>
          <a:xfrm>
            <a:off x="7947552" y="4641226"/>
            <a:ext cx="20092" cy="3339"/>
          </a:xfrm>
          <a:prstGeom prst="rect">
            <a:avLst/>
          </a:prstGeom>
          <a:noFill/>
          <a:ln>
            <a:noFill/>
          </a:ln>
        </p:spPr>
      </p:pic>
      <p:pic>
        <p:nvPicPr>
          <p:cNvPr descr="preencoded.png" id="1287" name="Google Shape;1287;p38"/>
          <p:cNvPicPr preferRelativeResize="0"/>
          <p:nvPr/>
        </p:nvPicPr>
        <p:blipFill rotWithShape="1">
          <a:blip r:embed="rId28">
            <a:alphaModFix/>
          </a:blip>
          <a:srcRect b="0" l="0" r="0" t="0"/>
          <a:stretch/>
        </p:blipFill>
        <p:spPr>
          <a:xfrm>
            <a:off x="7968890" y="4616725"/>
            <a:ext cx="6548" cy="3709"/>
          </a:xfrm>
          <a:prstGeom prst="rect">
            <a:avLst/>
          </a:prstGeom>
          <a:noFill/>
          <a:ln>
            <a:noFill/>
          </a:ln>
        </p:spPr>
      </p:pic>
      <p:pic>
        <p:nvPicPr>
          <p:cNvPr descr="preencoded.png" id="1288" name="Google Shape;1288;p38"/>
          <p:cNvPicPr preferRelativeResize="0"/>
          <p:nvPr/>
        </p:nvPicPr>
        <p:blipFill rotWithShape="1">
          <a:blip r:embed="rId29">
            <a:alphaModFix/>
          </a:blip>
          <a:srcRect b="0" l="0" r="0" t="0"/>
          <a:stretch/>
        </p:blipFill>
        <p:spPr>
          <a:xfrm>
            <a:off x="7927739" y="4677968"/>
            <a:ext cx="44090" cy="20041"/>
          </a:xfrm>
          <a:prstGeom prst="rect">
            <a:avLst/>
          </a:prstGeom>
          <a:noFill/>
          <a:ln>
            <a:noFill/>
          </a:ln>
        </p:spPr>
      </p:pic>
      <p:pic>
        <p:nvPicPr>
          <p:cNvPr descr="preencoded.png" id="1289" name="Google Shape;1289;p38"/>
          <p:cNvPicPr preferRelativeResize="0"/>
          <p:nvPr/>
        </p:nvPicPr>
        <p:blipFill rotWithShape="1">
          <a:blip r:embed="rId30">
            <a:alphaModFix/>
          </a:blip>
          <a:srcRect b="0" l="0" r="0" t="0"/>
          <a:stretch/>
        </p:blipFill>
        <p:spPr>
          <a:xfrm>
            <a:off x="7931014" y="4669882"/>
            <a:ext cx="38193" cy="11834"/>
          </a:xfrm>
          <a:prstGeom prst="rect">
            <a:avLst/>
          </a:prstGeom>
          <a:noFill/>
          <a:ln>
            <a:noFill/>
          </a:ln>
        </p:spPr>
      </p:pic>
      <p:pic>
        <p:nvPicPr>
          <p:cNvPr descr="preencoded.png" id="1290" name="Google Shape;1290;p38"/>
          <p:cNvPicPr preferRelativeResize="0"/>
          <p:nvPr/>
        </p:nvPicPr>
        <p:blipFill rotWithShape="1">
          <a:blip r:embed="rId31">
            <a:alphaModFix/>
          </a:blip>
          <a:srcRect b="0" l="0" r="0" t="0"/>
          <a:stretch/>
        </p:blipFill>
        <p:spPr>
          <a:xfrm>
            <a:off x="7929190" y="4673975"/>
            <a:ext cx="41207" cy="15676"/>
          </a:xfrm>
          <a:prstGeom prst="rect">
            <a:avLst/>
          </a:prstGeom>
          <a:noFill/>
          <a:ln>
            <a:noFill/>
          </a:ln>
        </p:spPr>
      </p:pic>
      <p:pic>
        <p:nvPicPr>
          <p:cNvPr descr="preencoded.png" id="1291" name="Google Shape;1291;p38"/>
          <p:cNvPicPr preferRelativeResize="0"/>
          <p:nvPr/>
        </p:nvPicPr>
        <p:blipFill rotWithShape="1">
          <a:blip r:embed="rId32">
            <a:alphaModFix/>
          </a:blip>
          <a:srcRect b="0" l="0" r="0" t="0"/>
          <a:stretch/>
        </p:blipFill>
        <p:spPr>
          <a:xfrm>
            <a:off x="7926716" y="4681872"/>
            <a:ext cx="46788" cy="24938"/>
          </a:xfrm>
          <a:prstGeom prst="rect">
            <a:avLst/>
          </a:prstGeom>
          <a:noFill/>
          <a:ln>
            <a:noFill/>
          </a:ln>
        </p:spPr>
      </p:pic>
      <p:pic>
        <p:nvPicPr>
          <p:cNvPr descr="preencoded.png" id="1292" name="Google Shape;1292;p38"/>
          <p:cNvPicPr preferRelativeResize="0"/>
          <p:nvPr/>
        </p:nvPicPr>
        <p:blipFill rotWithShape="1">
          <a:blip r:embed="rId33">
            <a:alphaModFix/>
          </a:blip>
          <a:srcRect b="0" l="0" r="0" t="0"/>
          <a:stretch/>
        </p:blipFill>
        <p:spPr>
          <a:xfrm>
            <a:off x="7933190" y="4665741"/>
            <a:ext cx="35105" cy="8490"/>
          </a:xfrm>
          <a:prstGeom prst="rect">
            <a:avLst/>
          </a:prstGeom>
          <a:noFill/>
          <a:ln>
            <a:noFill/>
          </a:ln>
        </p:spPr>
      </p:pic>
      <p:pic>
        <p:nvPicPr>
          <p:cNvPr descr="preencoded.png" id="1293" name="Google Shape;1293;p38"/>
          <p:cNvPicPr preferRelativeResize="0"/>
          <p:nvPr/>
        </p:nvPicPr>
        <p:blipFill rotWithShape="1">
          <a:blip r:embed="rId34">
            <a:alphaModFix/>
          </a:blip>
          <a:srcRect b="0" l="0" r="0" t="0"/>
          <a:stretch/>
        </p:blipFill>
        <p:spPr>
          <a:xfrm>
            <a:off x="7941246" y="4651872"/>
            <a:ext cx="25859" cy="2418"/>
          </a:xfrm>
          <a:prstGeom prst="rect">
            <a:avLst/>
          </a:prstGeom>
          <a:noFill/>
          <a:ln>
            <a:noFill/>
          </a:ln>
        </p:spPr>
      </p:pic>
      <p:pic>
        <p:nvPicPr>
          <p:cNvPr descr="preencoded.png" id="1294" name="Google Shape;1294;p38"/>
          <p:cNvPicPr preferRelativeResize="0"/>
          <p:nvPr/>
        </p:nvPicPr>
        <p:blipFill rotWithShape="1">
          <a:blip r:embed="rId35">
            <a:alphaModFix/>
          </a:blip>
          <a:srcRect b="0" l="0" r="0" t="0"/>
          <a:stretch/>
        </p:blipFill>
        <p:spPr>
          <a:xfrm>
            <a:off x="7938343" y="4657302"/>
            <a:ext cx="28891" cy="3221"/>
          </a:xfrm>
          <a:prstGeom prst="rect">
            <a:avLst/>
          </a:prstGeom>
          <a:noFill/>
          <a:ln>
            <a:noFill/>
          </a:ln>
        </p:spPr>
      </p:pic>
      <p:pic>
        <p:nvPicPr>
          <p:cNvPr descr="preencoded.png" id="1295" name="Google Shape;1295;p38"/>
          <p:cNvPicPr preferRelativeResize="0"/>
          <p:nvPr/>
        </p:nvPicPr>
        <p:blipFill rotWithShape="1">
          <a:blip r:embed="rId36">
            <a:alphaModFix/>
          </a:blip>
          <a:srcRect b="0" l="0" r="0" t="0"/>
          <a:stretch/>
        </p:blipFill>
        <p:spPr>
          <a:xfrm>
            <a:off x="7935646" y="4661539"/>
            <a:ext cx="31979" cy="5628"/>
          </a:xfrm>
          <a:prstGeom prst="rect">
            <a:avLst/>
          </a:prstGeom>
          <a:noFill/>
          <a:ln>
            <a:noFill/>
          </a:ln>
        </p:spPr>
      </p:pic>
      <p:pic>
        <p:nvPicPr>
          <p:cNvPr descr="preencoded.png" id="1296" name="Google Shape;1296;p38"/>
          <p:cNvPicPr preferRelativeResize="0"/>
          <p:nvPr/>
        </p:nvPicPr>
        <p:blipFill rotWithShape="1">
          <a:blip r:embed="rId37">
            <a:alphaModFix/>
          </a:blip>
          <a:srcRect b="0" l="0" r="0" t="0"/>
          <a:stretch/>
        </p:blipFill>
        <p:spPr>
          <a:xfrm>
            <a:off x="7944315" y="4646377"/>
            <a:ext cx="22920" cy="2423"/>
          </a:xfrm>
          <a:prstGeom prst="rect">
            <a:avLst/>
          </a:prstGeom>
          <a:noFill/>
          <a:ln>
            <a:noFill/>
          </a:ln>
        </p:spPr>
      </p:pic>
      <p:pic>
        <p:nvPicPr>
          <p:cNvPr descr="preencoded.png" id="1297" name="Google Shape;1297;p38"/>
          <p:cNvPicPr preferRelativeResize="0"/>
          <p:nvPr/>
        </p:nvPicPr>
        <p:blipFill rotWithShape="1">
          <a:blip r:embed="rId38">
            <a:alphaModFix/>
          </a:blip>
          <a:srcRect b="0" l="0" r="0" t="0"/>
          <a:stretch/>
        </p:blipFill>
        <p:spPr>
          <a:xfrm>
            <a:off x="8101645" y="4646382"/>
            <a:ext cx="22845" cy="2411"/>
          </a:xfrm>
          <a:prstGeom prst="rect">
            <a:avLst/>
          </a:prstGeom>
          <a:noFill/>
          <a:ln>
            <a:noFill/>
          </a:ln>
        </p:spPr>
      </p:pic>
      <p:pic>
        <p:nvPicPr>
          <p:cNvPr descr="preencoded.png" id="1298" name="Google Shape;1298;p38"/>
          <p:cNvPicPr preferRelativeResize="0"/>
          <p:nvPr/>
        </p:nvPicPr>
        <p:blipFill rotWithShape="1">
          <a:blip r:embed="rId39">
            <a:alphaModFix/>
          </a:blip>
          <a:srcRect b="0" l="0" r="0" t="0"/>
          <a:stretch/>
        </p:blipFill>
        <p:spPr>
          <a:xfrm>
            <a:off x="8100585" y="4636424"/>
            <a:ext cx="17338" cy="3942"/>
          </a:xfrm>
          <a:prstGeom prst="rect">
            <a:avLst/>
          </a:prstGeom>
          <a:noFill/>
          <a:ln>
            <a:noFill/>
          </a:ln>
        </p:spPr>
      </p:pic>
      <p:pic>
        <p:nvPicPr>
          <p:cNvPr descr="preencoded.png" id="1299" name="Google Shape;1299;p38"/>
          <p:cNvPicPr preferRelativeResize="0"/>
          <p:nvPr/>
        </p:nvPicPr>
        <p:blipFill rotWithShape="1">
          <a:blip r:embed="rId40">
            <a:alphaModFix/>
          </a:blip>
          <a:srcRect b="0" l="0" r="0" t="0"/>
          <a:stretch/>
        </p:blipFill>
        <p:spPr>
          <a:xfrm>
            <a:off x="8101236" y="4641235"/>
            <a:ext cx="20017" cy="3328"/>
          </a:xfrm>
          <a:prstGeom prst="rect">
            <a:avLst/>
          </a:prstGeom>
          <a:noFill/>
          <a:ln>
            <a:noFill/>
          </a:ln>
        </p:spPr>
      </p:pic>
      <p:pic>
        <p:nvPicPr>
          <p:cNvPr descr="preencoded.png" id="1300" name="Google Shape;1300;p38"/>
          <p:cNvPicPr preferRelativeResize="0"/>
          <p:nvPr/>
        </p:nvPicPr>
        <p:blipFill rotWithShape="1">
          <a:blip r:embed="rId41">
            <a:alphaModFix/>
          </a:blip>
          <a:srcRect b="0" l="0" r="0" t="0"/>
          <a:stretch/>
        </p:blipFill>
        <p:spPr>
          <a:xfrm>
            <a:off x="8099654" y="4631915"/>
            <a:ext cx="14808" cy="4293"/>
          </a:xfrm>
          <a:prstGeom prst="rect">
            <a:avLst/>
          </a:prstGeom>
          <a:noFill/>
          <a:ln>
            <a:noFill/>
          </a:ln>
        </p:spPr>
      </p:pic>
      <p:pic>
        <p:nvPicPr>
          <p:cNvPr descr="preencoded.png" id="1301" name="Google Shape;1301;p38"/>
          <p:cNvPicPr preferRelativeResize="0"/>
          <p:nvPr/>
        </p:nvPicPr>
        <p:blipFill rotWithShape="1">
          <a:blip r:embed="rId42">
            <a:alphaModFix/>
          </a:blip>
          <a:srcRect b="0" l="0" r="0" t="0"/>
          <a:stretch/>
        </p:blipFill>
        <p:spPr>
          <a:xfrm>
            <a:off x="8098482" y="4627718"/>
            <a:ext cx="12446" cy="4414"/>
          </a:xfrm>
          <a:prstGeom prst="rect">
            <a:avLst/>
          </a:prstGeom>
          <a:noFill/>
          <a:ln>
            <a:noFill/>
          </a:ln>
        </p:spPr>
      </p:pic>
      <p:pic>
        <p:nvPicPr>
          <p:cNvPr descr="preencoded.png" id="1302" name="Google Shape;1302;p38"/>
          <p:cNvPicPr preferRelativeResize="0"/>
          <p:nvPr/>
        </p:nvPicPr>
        <p:blipFill rotWithShape="1">
          <a:blip r:embed="rId28">
            <a:alphaModFix/>
          </a:blip>
          <a:srcRect b="0" l="0" r="0" t="0"/>
          <a:stretch/>
        </p:blipFill>
        <p:spPr>
          <a:xfrm>
            <a:off x="7965170" y="4620120"/>
            <a:ext cx="8353" cy="4109"/>
          </a:xfrm>
          <a:prstGeom prst="rect">
            <a:avLst/>
          </a:prstGeom>
          <a:noFill/>
          <a:ln>
            <a:noFill/>
          </a:ln>
        </p:spPr>
      </p:pic>
      <p:pic>
        <p:nvPicPr>
          <p:cNvPr descr="preencoded.png" id="1303" name="Google Shape;1303;p38"/>
          <p:cNvPicPr preferRelativeResize="0"/>
          <p:nvPr/>
        </p:nvPicPr>
        <p:blipFill rotWithShape="1">
          <a:blip r:embed="rId43">
            <a:alphaModFix/>
          </a:blip>
          <a:srcRect b="0" l="0" r="0" t="0"/>
          <a:stretch/>
        </p:blipFill>
        <p:spPr>
          <a:xfrm>
            <a:off x="8095357" y="4620141"/>
            <a:ext cx="8297" cy="4081"/>
          </a:xfrm>
          <a:prstGeom prst="rect">
            <a:avLst/>
          </a:prstGeom>
          <a:noFill/>
          <a:ln>
            <a:noFill/>
          </a:ln>
        </p:spPr>
      </p:pic>
      <p:pic>
        <p:nvPicPr>
          <p:cNvPr descr="preencoded.png" id="1304" name="Google Shape;1304;p38"/>
          <p:cNvPicPr preferRelativeResize="0"/>
          <p:nvPr/>
        </p:nvPicPr>
        <p:blipFill rotWithShape="1">
          <a:blip r:embed="rId44">
            <a:alphaModFix/>
          </a:blip>
          <a:srcRect b="0" l="0" r="0" t="0"/>
          <a:stretch/>
        </p:blipFill>
        <p:spPr>
          <a:xfrm>
            <a:off x="7926214" y="4685665"/>
            <a:ext cx="49225" cy="30361"/>
          </a:xfrm>
          <a:prstGeom prst="rect">
            <a:avLst/>
          </a:prstGeom>
          <a:noFill/>
          <a:ln>
            <a:noFill/>
          </a:ln>
        </p:spPr>
      </p:pic>
      <p:pic>
        <p:nvPicPr>
          <p:cNvPr descr="preencoded.png" id="1305" name="Google Shape;1305;p38"/>
          <p:cNvPicPr preferRelativeResize="0"/>
          <p:nvPr/>
        </p:nvPicPr>
        <p:blipFill rotWithShape="1">
          <a:blip r:embed="rId45">
            <a:alphaModFix/>
          </a:blip>
          <a:srcRect b="0" l="0" r="0" t="0"/>
          <a:stretch/>
        </p:blipFill>
        <p:spPr>
          <a:xfrm>
            <a:off x="8097050" y="4623797"/>
            <a:ext cx="10288" cy="4330"/>
          </a:xfrm>
          <a:prstGeom prst="rect">
            <a:avLst/>
          </a:prstGeom>
          <a:noFill/>
          <a:ln>
            <a:noFill/>
          </a:ln>
        </p:spPr>
      </p:pic>
      <p:pic>
        <p:nvPicPr>
          <p:cNvPr descr="preencoded.png" id="1306" name="Google Shape;1306;p38"/>
          <p:cNvPicPr preferRelativeResize="0"/>
          <p:nvPr/>
        </p:nvPicPr>
        <p:blipFill rotWithShape="1">
          <a:blip r:embed="rId28">
            <a:alphaModFix/>
          </a:blip>
          <a:srcRect b="0" l="0" r="0" t="0"/>
          <a:stretch/>
        </p:blipFill>
        <p:spPr>
          <a:xfrm>
            <a:off x="8093441" y="4616753"/>
            <a:ext cx="6493" cy="3681"/>
          </a:xfrm>
          <a:prstGeom prst="rect">
            <a:avLst/>
          </a:prstGeom>
          <a:noFill/>
          <a:ln>
            <a:noFill/>
          </a:ln>
        </p:spPr>
      </p:pic>
      <p:pic>
        <p:nvPicPr>
          <p:cNvPr descr="preencoded.png" id="1307" name="Google Shape;1307;p38"/>
          <p:cNvPicPr preferRelativeResize="0"/>
          <p:nvPr/>
        </p:nvPicPr>
        <p:blipFill rotWithShape="1">
          <a:blip r:embed="rId46">
            <a:alphaModFix/>
          </a:blip>
          <a:srcRect b="0" l="0" r="0" t="0"/>
          <a:stretch/>
        </p:blipFill>
        <p:spPr>
          <a:xfrm>
            <a:off x="8093441" y="4685661"/>
            <a:ext cx="49150" cy="30317"/>
          </a:xfrm>
          <a:prstGeom prst="rect">
            <a:avLst/>
          </a:prstGeom>
          <a:noFill/>
          <a:ln>
            <a:noFill/>
          </a:ln>
        </p:spPr>
      </p:pic>
      <p:pic>
        <p:nvPicPr>
          <p:cNvPr descr="preencoded.png" id="1308" name="Google Shape;1308;p38"/>
          <p:cNvPicPr preferRelativeResize="0"/>
          <p:nvPr/>
        </p:nvPicPr>
        <p:blipFill rotWithShape="1">
          <a:blip r:embed="rId47">
            <a:alphaModFix/>
          </a:blip>
          <a:srcRect b="0" l="0" r="0" t="0"/>
          <a:stretch/>
        </p:blipFill>
        <p:spPr>
          <a:xfrm>
            <a:off x="8101645" y="4657302"/>
            <a:ext cx="28817" cy="3211"/>
          </a:xfrm>
          <a:prstGeom prst="rect">
            <a:avLst/>
          </a:prstGeom>
          <a:noFill/>
          <a:ln>
            <a:noFill/>
          </a:ln>
        </p:spPr>
      </p:pic>
      <p:pic>
        <p:nvPicPr>
          <p:cNvPr descr="preencoded.png" id="1309" name="Google Shape;1309;p38"/>
          <p:cNvPicPr preferRelativeResize="0"/>
          <p:nvPr/>
        </p:nvPicPr>
        <p:blipFill rotWithShape="1">
          <a:blip r:embed="rId48">
            <a:alphaModFix/>
          </a:blip>
          <a:srcRect b="0" l="0" r="0" t="0"/>
          <a:stretch/>
        </p:blipFill>
        <p:spPr>
          <a:xfrm>
            <a:off x="8101236" y="4661532"/>
            <a:ext cx="31905" cy="5618"/>
          </a:xfrm>
          <a:prstGeom prst="rect">
            <a:avLst/>
          </a:prstGeom>
          <a:noFill/>
          <a:ln>
            <a:noFill/>
          </a:ln>
        </p:spPr>
      </p:pic>
      <p:pic>
        <p:nvPicPr>
          <p:cNvPr descr="preencoded.png" id="1310" name="Google Shape;1310;p38"/>
          <p:cNvPicPr preferRelativeResize="0"/>
          <p:nvPr/>
        </p:nvPicPr>
        <p:blipFill rotWithShape="1">
          <a:blip r:embed="rId49">
            <a:alphaModFix/>
          </a:blip>
          <a:srcRect b="0" l="0" r="0" t="0"/>
          <a:stretch/>
        </p:blipFill>
        <p:spPr>
          <a:xfrm>
            <a:off x="8100585" y="4665741"/>
            <a:ext cx="35012" cy="8467"/>
          </a:xfrm>
          <a:prstGeom prst="rect">
            <a:avLst/>
          </a:prstGeom>
          <a:noFill/>
          <a:ln>
            <a:noFill/>
          </a:ln>
        </p:spPr>
      </p:pic>
      <p:pic>
        <p:nvPicPr>
          <p:cNvPr descr="preencoded.png" id="1311" name="Google Shape;1311;p38"/>
          <p:cNvPicPr preferRelativeResize="0"/>
          <p:nvPr/>
        </p:nvPicPr>
        <p:blipFill rotWithShape="1">
          <a:blip r:embed="rId34">
            <a:alphaModFix/>
          </a:blip>
          <a:srcRect b="0" l="0" r="0" t="0"/>
          <a:stretch/>
        </p:blipFill>
        <p:spPr>
          <a:xfrm>
            <a:off x="8101775" y="4651872"/>
            <a:ext cx="25784" cy="2411"/>
          </a:xfrm>
          <a:prstGeom prst="rect">
            <a:avLst/>
          </a:prstGeom>
          <a:noFill/>
          <a:ln>
            <a:noFill/>
          </a:ln>
        </p:spPr>
      </p:pic>
      <p:pic>
        <p:nvPicPr>
          <p:cNvPr descr="preencoded.png" id="1312" name="Google Shape;1312;p38"/>
          <p:cNvPicPr preferRelativeResize="0"/>
          <p:nvPr/>
        </p:nvPicPr>
        <p:blipFill rotWithShape="1">
          <a:blip r:embed="rId50">
            <a:alphaModFix/>
          </a:blip>
          <a:srcRect b="0" l="0" r="0" t="0"/>
          <a:stretch/>
        </p:blipFill>
        <p:spPr>
          <a:xfrm>
            <a:off x="8095357" y="4681877"/>
            <a:ext cx="46713" cy="24894"/>
          </a:xfrm>
          <a:prstGeom prst="rect">
            <a:avLst/>
          </a:prstGeom>
          <a:noFill/>
          <a:ln>
            <a:noFill/>
          </a:ln>
        </p:spPr>
      </p:pic>
      <p:pic>
        <p:nvPicPr>
          <p:cNvPr descr="preencoded.png" id="1313" name="Google Shape;1313;p38"/>
          <p:cNvPicPr preferRelativeResize="0"/>
          <p:nvPr/>
        </p:nvPicPr>
        <p:blipFill rotWithShape="1">
          <a:blip r:embed="rId51">
            <a:alphaModFix/>
          </a:blip>
          <a:srcRect b="0" l="0" r="0" t="0"/>
          <a:stretch/>
        </p:blipFill>
        <p:spPr>
          <a:xfrm>
            <a:off x="8097050" y="4677968"/>
            <a:ext cx="43997" cy="20008"/>
          </a:xfrm>
          <a:prstGeom prst="rect">
            <a:avLst/>
          </a:prstGeom>
          <a:noFill/>
          <a:ln>
            <a:noFill/>
          </a:ln>
        </p:spPr>
      </p:pic>
      <p:pic>
        <p:nvPicPr>
          <p:cNvPr descr="preencoded.png" id="1314" name="Google Shape;1314;p38"/>
          <p:cNvPicPr preferRelativeResize="0"/>
          <p:nvPr/>
        </p:nvPicPr>
        <p:blipFill rotWithShape="1">
          <a:blip r:embed="rId52">
            <a:alphaModFix/>
          </a:blip>
          <a:srcRect b="0" l="0" r="0" t="0"/>
          <a:stretch/>
        </p:blipFill>
        <p:spPr>
          <a:xfrm>
            <a:off x="8098482" y="4673966"/>
            <a:ext cx="41114" cy="15648"/>
          </a:xfrm>
          <a:prstGeom prst="rect">
            <a:avLst/>
          </a:prstGeom>
          <a:noFill/>
          <a:ln>
            <a:noFill/>
          </a:ln>
        </p:spPr>
      </p:pic>
      <p:pic>
        <p:nvPicPr>
          <p:cNvPr descr="preencoded.png" id="1315" name="Google Shape;1315;p38"/>
          <p:cNvPicPr preferRelativeResize="0"/>
          <p:nvPr/>
        </p:nvPicPr>
        <p:blipFill rotWithShape="1">
          <a:blip r:embed="rId53">
            <a:alphaModFix/>
          </a:blip>
          <a:srcRect b="0" l="0" r="0" t="0"/>
          <a:stretch/>
        </p:blipFill>
        <p:spPr>
          <a:xfrm>
            <a:off x="8099654" y="4669882"/>
            <a:ext cx="38119" cy="11811"/>
          </a:xfrm>
          <a:prstGeom prst="rect">
            <a:avLst/>
          </a:prstGeom>
          <a:noFill/>
          <a:ln>
            <a:noFill/>
          </a:ln>
        </p:spPr>
      </p:pic>
      <p:pic>
        <p:nvPicPr>
          <p:cNvPr descr="preencoded.png" id="1316" name="Google Shape;1316;p38"/>
          <p:cNvPicPr preferRelativeResize="0"/>
          <p:nvPr/>
        </p:nvPicPr>
        <p:blipFill rotWithShape="1">
          <a:blip r:embed="rId54">
            <a:alphaModFix/>
          </a:blip>
          <a:srcRect b="0" l="0" r="0" t="0"/>
          <a:stretch/>
        </p:blipFill>
        <p:spPr>
          <a:xfrm>
            <a:off x="7926232" y="4591938"/>
            <a:ext cx="216471" cy="256522"/>
          </a:xfrm>
          <a:prstGeom prst="rect">
            <a:avLst/>
          </a:prstGeom>
          <a:noFill/>
          <a:ln>
            <a:noFill/>
          </a:ln>
        </p:spPr>
      </p:pic>
      <p:pic>
        <p:nvPicPr>
          <p:cNvPr descr="preencoded.png" id="1317" name="Google Shape;1317;p38"/>
          <p:cNvPicPr preferRelativeResize="0"/>
          <p:nvPr/>
        </p:nvPicPr>
        <p:blipFill rotWithShape="1">
          <a:blip r:embed="rId55">
            <a:alphaModFix/>
          </a:blip>
          <a:srcRect b="0" l="0" r="0" t="0"/>
          <a:stretch/>
        </p:blipFill>
        <p:spPr>
          <a:xfrm>
            <a:off x="7903648" y="4691693"/>
            <a:ext cx="15478" cy="16925"/>
          </a:xfrm>
          <a:prstGeom prst="rect">
            <a:avLst/>
          </a:prstGeom>
          <a:noFill/>
          <a:ln>
            <a:noFill/>
          </a:ln>
        </p:spPr>
      </p:pic>
      <p:pic>
        <p:nvPicPr>
          <p:cNvPr descr="preencoded.png" id="1318" name="Google Shape;1318;p38"/>
          <p:cNvPicPr preferRelativeResize="0"/>
          <p:nvPr/>
        </p:nvPicPr>
        <p:blipFill rotWithShape="1">
          <a:blip r:embed="rId56">
            <a:alphaModFix/>
          </a:blip>
          <a:srcRect b="0" l="0" r="0" t="0"/>
          <a:stretch/>
        </p:blipFill>
        <p:spPr>
          <a:xfrm>
            <a:off x="7906290" y="4670947"/>
            <a:ext cx="17264" cy="20073"/>
          </a:xfrm>
          <a:prstGeom prst="rect">
            <a:avLst/>
          </a:prstGeom>
          <a:noFill/>
          <a:ln>
            <a:noFill/>
          </a:ln>
        </p:spPr>
      </p:pic>
      <p:pic>
        <p:nvPicPr>
          <p:cNvPr descr="preencoded.png" id="1319" name="Google Shape;1319;p38"/>
          <p:cNvPicPr preferRelativeResize="0"/>
          <p:nvPr/>
        </p:nvPicPr>
        <p:blipFill rotWithShape="1">
          <a:blip r:embed="rId57">
            <a:alphaModFix/>
          </a:blip>
          <a:srcRect b="0" l="0" r="0" t="0"/>
          <a:stretch/>
        </p:blipFill>
        <p:spPr>
          <a:xfrm>
            <a:off x="7911629" y="4658564"/>
            <a:ext cx="16129" cy="12792"/>
          </a:xfrm>
          <a:prstGeom prst="rect">
            <a:avLst/>
          </a:prstGeom>
          <a:noFill/>
          <a:ln>
            <a:noFill/>
          </a:ln>
        </p:spPr>
      </p:pic>
      <p:pic>
        <p:nvPicPr>
          <p:cNvPr descr="preencoded.png" id="1320" name="Google Shape;1320;p38"/>
          <p:cNvPicPr preferRelativeResize="0"/>
          <p:nvPr/>
        </p:nvPicPr>
        <p:blipFill rotWithShape="1">
          <a:blip r:embed="rId58">
            <a:alphaModFix/>
          </a:blip>
          <a:srcRect b="0" l="0" r="0" t="0"/>
          <a:stretch/>
        </p:blipFill>
        <p:spPr>
          <a:xfrm>
            <a:off x="7915647" y="4639084"/>
            <a:ext cx="17283" cy="16320"/>
          </a:xfrm>
          <a:prstGeom prst="rect">
            <a:avLst/>
          </a:prstGeom>
          <a:noFill/>
          <a:ln>
            <a:noFill/>
          </a:ln>
        </p:spPr>
      </p:pic>
      <p:pic>
        <p:nvPicPr>
          <p:cNvPr descr="preencoded.png" id="1321" name="Google Shape;1321;p38"/>
          <p:cNvPicPr preferRelativeResize="0"/>
          <p:nvPr/>
        </p:nvPicPr>
        <p:blipFill rotWithShape="1">
          <a:blip r:embed="rId59">
            <a:alphaModFix/>
          </a:blip>
          <a:srcRect b="0" l="0" r="0" t="0"/>
          <a:stretch/>
        </p:blipFill>
        <p:spPr>
          <a:xfrm>
            <a:off x="7924614" y="4624687"/>
            <a:ext cx="19273" cy="18920"/>
          </a:xfrm>
          <a:prstGeom prst="rect">
            <a:avLst/>
          </a:prstGeom>
          <a:noFill/>
          <a:ln>
            <a:noFill/>
          </a:ln>
        </p:spPr>
      </p:pic>
      <p:pic>
        <p:nvPicPr>
          <p:cNvPr descr="preencoded.png" id="1322" name="Google Shape;1322;p38"/>
          <p:cNvPicPr preferRelativeResize="0"/>
          <p:nvPr/>
        </p:nvPicPr>
        <p:blipFill rotWithShape="1">
          <a:blip r:embed="rId60">
            <a:alphaModFix/>
          </a:blip>
          <a:srcRect b="0" l="0" r="0" t="0"/>
          <a:stretch/>
        </p:blipFill>
        <p:spPr>
          <a:xfrm>
            <a:off x="7934753" y="4610074"/>
            <a:ext cx="21245" cy="18987"/>
          </a:xfrm>
          <a:prstGeom prst="rect">
            <a:avLst/>
          </a:prstGeom>
          <a:noFill/>
          <a:ln>
            <a:noFill/>
          </a:ln>
        </p:spPr>
      </p:pic>
      <p:pic>
        <p:nvPicPr>
          <p:cNvPr descr="preencoded.png" id="1323" name="Google Shape;1323;p38"/>
          <p:cNvPicPr preferRelativeResize="0"/>
          <p:nvPr/>
        </p:nvPicPr>
        <p:blipFill rotWithShape="1">
          <a:blip r:embed="rId61">
            <a:alphaModFix/>
          </a:blip>
          <a:srcRect b="0" l="0" r="0" t="0"/>
          <a:stretch/>
        </p:blipFill>
        <p:spPr>
          <a:xfrm>
            <a:off x="7949971" y="4596468"/>
            <a:ext cx="14771" cy="18355"/>
          </a:xfrm>
          <a:prstGeom prst="rect">
            <a:avLst/>
          </a:prstGeom>
          <a:noFill/>
          <a:ln>
            <a:noFill/>
          </a:ln>
        </p:spPr>
      </p:pic>
      <p:pic>
        <p:nvPicPr>
          <p:cNvPr descr="preencoded.png" id="1324" name="Google Shape;1324;p38"/>
          <p:cNvPicPr preferRelativeResize="0"/>
          <p:nvPr/>
        </p:nvPicPr>
        <p:blipFill rotWithShape="1">
          <a:blip r:embed="rId62">
            <a:alphaModFix/>
          </a:blip>
          <a:srcRect b="0" l="0" r="0" t="0"/>
          <a:stretch/>
        </p:blipFill>
        <p:spPr>
          <a:xfrm>
            <a:off x="7960668" y="4587773"/>
            <a:ext cx="15292" cy="16497"/>
          </a:xfrm>
          <a:prstGeom prst="rect">
            <a:avLst/>
          </a:prstGeom>
          <a:noFill/>
          <a:ln>
            <a:noFill/>
          </a:ln>
        </p:spPr>
      </p:pic>
      <p:pic>
        <p:nvPicPr>
          <p:cNvPr descr="preencoded.png" id="1325" name="Google Shape;1325;p38"/>
          <p:cNvPicPr preferRelativeResize="0"/>
          <p:nvPr/>
        </p:nvPicPr>
        <p:blipFill rotWithShape="1">
          <a:blip r:embed="rId63">
            <a:alphaModFix/>
          </a:blip>
          <a:srcRect b="0" l="0" r="0" t="0"/>
          <a:stretch/>
        </p:blipFill>
        <p:spPr>
          <a:xfrm>
            <a:off x="7971644" y="4579530"/>
            <a:ext cx="18362" cy="17620"/>
          </a:xfrm>
          <a:prstGeom prst="rect">
            <a:avLst/>
          </a:prstGeom>
          <a:noFill/>
          <a:ln>
            <a:noFill/>
          </a:ln>
        </p:spPr>
      </p:pic>
      <p:pic>
        <p:nvPicPr>
          <p:cNvPr descr="preencoded.png" id="1326" name="Google Shape;1326;p38"/>
          <p:cNvPicPr preferRelativeResize="0"/>
          <p:nvPr/>
        </p:nvPicPr>
        <p:blipFill rotWithShape="1">
          <a:blip r:embed="rId64">
            <a:alphaModFix/>
          </a:blip>
          <a:srcRect b="0" l="0" r="0" t="0"/>
          <a:stretch/>
        </p:blipFill>
        <p:spPr>
          <a:xfrm>
            <a:off x="7993484" y="4571686"/>
            <a:ext cx="16111" cy="17008"/>
          </a:xfrm>
          <a:prstGeom prst="rect">
            <a:avLst/>
          </a:prstGeom>
          <a:noFill/>
          <a:ln>
            <a:noFill/>
          </a:ln>
        </p:spPr>
      </p:pic>
      <p:pic>
        <p:nvPicPr>
          <p:cNvPr descr="preencoded.png" id="1327" name="Google Shape;1327;p38"/>
          <p:cNvPicPr preferRelativeResize="0"/>
          <p:nvPr/>
        </p:nvPicPr>
        <p:blipFill rotWithShape="1">
          <a:blip r:embed="rId65">
            <a:alphaModFix/>
          </a:blip>
          <a:srcRect b="0" l="0" r="0" t="0"/>
          <a:stretch/>
        </p:blipFill>
        <p:spPr>
          <a:xfrm>
            <a:off x="8009353" y="4567437"/>
            <a:ext cx="17059" cy="15311"/>
          </a:xfrm>
          <a:prstGeom prst="rect">
            <a:avLst/>
          </a:prstGeom>
          <a:noFill/>
          <a:ln>
            <a:noFill/>
          </a:ln>
        </p:spPr>
      </p:pic>
      <p:pic>
        <p:nvPicPr>
          <p:cNvPr descr="preencoded.png" id="1328" name="Google Shape;1328;p38"/>
          <p:cNvPicPr preferRelativeResize="0"/>
          <p:nvPr/>
        </p:nvPicPr>
        <p:blipFill rotWithShape="1">
          <a:blip r:embed="rId66">
            <a:alphaModFix/>
          </a:blip>
          <a:srcRect b="0" l="0" r="0" t="0"/>
          <a:stretch/>
        </p:blipFill>
        <p:spPr>
          <a:xfrm>
            <a:off x="8037500" y="4566152"/>
            <a:ext cx="14994" cy="14950"/>
          </a:xfrm>
          <a:prstGeom prst="rect">
            <a:avLst/>
          </a:prstGeom>
          <a:noFill/>
          <a:ln>
            <a:noFill/>
          </a:ln>
        </p:spPr>
      </p:pic>
      <p:pic>
        <p:nvPicPr>
          <p:cNvPr descr="preencoded.png" id="1329" name="Google Shape;1329;p38"/>
          <p:cNvPicPr preferRelativeResize="0"/>
          <p:nvPr/>
        </p:nvPicPr>
        <p:blipFill rotWithShape="1">
          <a:blip r:embed="rId67">
            <a:alphaModFix/>
          </a:blip>
          <a:srcRect b="0" l="0" r="0" t="0"/>
          <a:stretch/>
        </p:blipFill>
        <p:spPr>
          <a:xfrm>
            <a:off x="8054132" y="4568607"/>
            <a:ext cx="11739" cy="15820"/>
          </a:xfrm>
          <a:prstGeom prst="rect">
            <a:avLst/>
          </a:prstGeom>
          <a:noFill/>
          <a:ln>
            <a:noFill/>
          </a:ln>
        </p:spPr>
      </p:pic>
      <p:pic>
        <p:nvPicPr>
          <p:cNvPr descr="preencoded.png" id="1330" name="Google Shape;1330;p38"/>
          <p:cNvPicPr preferRelativeResize="0"/>
          <p:nvPr/>
        </p:nvPicPr>
        <p:blipFill rotWithShape="1">
          <a:blip r:embed="rId68">
            <a:alphaModFix/>
          </a:blip>
          <a:srcRect b="0" l="0" r="0" t="0"/>
          <a:stretch/>
        </p:blipFill>
        <p:spPr>
          <a:xfrm>
            <a:off x="8065424" y="4572130"/>
            <a:ext cx="21338" cy="19059"/>
          </a:xfrm>
          <a:prstGeom prst="rect">
            <a:avLst/>
          </a:prstGeom>
          <a:noFill/>
          <a:ln>
            <a:noFill/>
          </a:ln>
        </p:spPr>
      </p:pic>
      <p:pic>
        <p:nvPicPr>
          <p:cNvPr descr="preencoded.png" id="1331" name="Google Shape;1331;p38"/>
          <p:cNvPicPr preferRelativeResize="0"/>
          <p:nvPr/>
        </p:nvPicPr>
        <p:blipFill rotWithShape="1">
          <a:blip r:embed="rId69">
            <a:alphaModFix/>
          </a:blip>
          <a:srcRect b="0" l="0" r="0" t="0"/>
          <a:stretch/>
        </p:blipFill>
        <p:spPr>
          <a:xfrm>
            <a:off x="8083600" y="4581351"/>
            <a:ext cx="14660" cy="16569"/>
          </a:xfrm>
          <a:prstGeom prst="rect">
            <a:avLst/>
          </a:prstGeom>
          <a:noFill/>
          <a:ln>
            <a:noFill/>
          </a:ln>
        </p:spPr>
      </p:pic>
      <p:pic>
        <p:nvPicPr>
          <p:cNvPr descr="preencoded.png" id="1332" name="Google Shape;1332;p38"/>
          <p:cNvPicPr preferRelativeResize="0"/>
          <p:nvPr/>
        </p:nvPicPr>
        <p:blipFill rotWithShape="1">
          <a:blip r:embed="rId70">
            <a:alphaModFix/>
          </a:blip>
          <a:srcRect b="0" l="0" r="0" t="0"/>
          <a:stretch/>
        </p:blipFill>
        <p:spPr>
          <a:xfrm>
            <a:off x="8093701" y="4590536"/>
            <a:ext cx="17748" cy="15083"/>
          </a:xfrm>
          <a:prstGeom prst="rect">
            <a:avLst/>
          </a:prstGeom>
          <a:noFill/>
          <a:ln>
            <a:noFill/>
          </a:ln>
        </p:spPr>
      </p:pic>
      <p:pic>
        <p:nvPicPr>
          <p:cNvPr descr="preencoded.png" id="1333" name="Google Shape;1333;p38"/>
          <p:cNvPicPr preferRelativeResize="0"/>
          <p:nvPr/>
        </p:nvPicPr>
        <p:blipFill rotWithShape="1">
          <a:blip r:embed="rId71">
            <a:alphaModFix/>
          </a:blip>
          <a:srcRect b="0" l="0" r="0" t="0"/>
          <a:stretch/>
        </p:blipFill>
        <p:spPr>
          <a:xfrm>
            <a:off x="8112937" y="4605524"/>
            <a:ext cx="18213" cy="17973"/>
          </a:xfrm>
          <a:prstGeom prst="rect">
            <a:avLst/>
          </a:prstGeom>
          <a:noFill/>
          <a:ln>
            <a:noFill/>
          </a:ln>
        </p:spPr>
      </p:pic>
      <p:pic>
        <p:nvPicPr>
          <p:cNvPr descr="preencoded.png" id="1334" name="Google Shape;1334;p38"/>
          <p:cNvPicPr preferRelativeResize="0"/>
          <p:nvPr/>
        </p:nvPicPr>
        <p:blipFill rotWithShape="1">
          <a:blip r:embed="rId72">
            <a:alphaModFix/>
          </a:blip>
          <a:srcRect b="0" l="0" r="0" t="0"/>
          <a:stretch/>
        </p:blipFill>
        <p:spPr>
          <a:xfrm>
            <a:off x="8122295" y="4620513"/>
            <a:ext cx="19124" cy="19396"/>
          </a:xfrm>
          <a:prstGeom prst="rect">
            <a:avLst/>
          </a:prstGeom>
          <a:noFill/>
          <a:ln>
            <a:noFill/>
          </a:ln>
        </p:spPr>
      </p:pic>
      <p:pic>
        <p:nvPicPr>
          <p:cNvPr descr="preencoded.png" id="1335" name="Google Shape;1335;p38"/>
          <p:cNvPicPr preferRelativeResize="0"/>
          <p:nvPr/>
        </p:nvPicPr>
        <p:blipFill rotWithShape="1">
          <a:blip r:embed="rId73">
            <a:alphaModFix/>
          </a:blip>
          <a:srcRect b="0" l="0" r="0" t="0"/>
          <a:stretch/>
        </p:blipFill>
        <p:spPr>
          <a:xfrm>
            <a:off x="8131522" y="4636361"/>
            <a:ext cx="17822" cy="21022"/>
          </a:xfrm>
          <a:prstGeom prst="rect">
            <a:avLst/>
          </a:prstGeom>
          <a:noFill/>
          <a:ln>
            <a:noFill/>
          </a:ln>
        </p:spPr>
      </p:pic>
      <p:pic>
        <p:nvPicPr>
          <p:cNvPr descr="preencoded.png" id="1336" name="Google Shape;1336;p38"/>
          <p:cNvPicPr preferRelativeResize="0"/>
          <p:nvPr/>
        </p:nvPicPr>
        <p:blipFill rotWithShape="1">
          <a:blip r:embed="rId74">
            <a:alphaModFix/>
          </a:blip>
          <a:srcRect b="0" l="0" r="0" t="0"/>
          <a:stretch/>
        </p:blipFill>
        <p:spPr>
          <a:xfrm>
            <a:off x="8139485" y="4654628"/>
            <a:ext cx="17041" cy="20213"/>
          </a:xfrm>
          <a:prstGeom prst="rect">
            <a:avLst/>
          </a:prstGeom>
          <a:noFill/>
          <a:ln>
            <a:noFill/>
          </a:ln>
        </p:spPr>
      </p:pic>
      <p:pic>
        <p:nvPicPr>
          <p:cNvPr descr="preencoded.png" id="1337" name="Google Shape;1337;p38"/>
          <p:cNvPicPr preferRelativeResize="0"/>
          <p:nvPr/>
        </p:nvPicPr>
        <p:blipFill rotWithShape="1">
          <a:blip r:embed="rId75">
            <a:alphaModFix/>
          </a:blip>
          <a:srcRect b="0" l="0" r="0" t="0"/>
          <a:stretch/>
        </p:blipFill>
        <p:spPr>
          <a:xfrm>
            <a:off x="8145159" y="4675533"/>
            <a:ext cx="16222" cy="16608"/>
          </a:xfrm>
          <a:prstGeom prst="rect">
            <a:avLst/>
          </a:prstGeom>
          <a:noFill/>
          <a:ln>
            <a:noFill/>
          </a:ln>
        </p:spPr>
      </p:pic>
      <p:pic>
        <p:nvPicPr>
          <p:cNvPr descr="preencoded.png" id="1338" name="Google Shape;1338;p38"/>
          <p:cNvPicPr preferRelativeResize="0"/>
          <p:nvPr/>
        </p:nvPicPr>
        <p:blipFill rotWithShape="1">
          <a:blip r:embed="rId76">
            <a:alphaModFix/>
          </a:blip>
          <a:srcRect b="0" l="0" r="0" t="0"/>
          <a:stretch/>
        </p:blipFill>
        <p:spPr>
          <a:xfrm>
            <a:off x="8149196" y="4692795"/>
            <a:ext cx="15534" cy="15478"/>
          </a:xfrm>
          <a:prstGeom prst="rect">
            <a:avLst/>
          </a:prstGeom>
          <a:noFill/>
          <a:ln>
            <a:noFill/>
          </a:ln>
        </p:spPr>
      </p:pic>
      <p:pic>
        <p:nvPicPr>
          <p:cNvPr descr="preencoded.png" id="1339" name="Google Shape;1339;p38"/>
          <p:cNvPicPr preferRelativeResize="0"/>
          <p:nvPr/>
        </p:nvPicPr>
        <p:blipFill rotWithShape="1">
          <a:blip r:embed="rId77">
            <a:alphaModFix/>
          </a:blip>
          <a:srcRect b="0" l="0" r="0" t="0"/>
          <a:stretch/>
        </p:blipFill>
        <p:spPr>
          <a:xfrm>
            <a:off x="8235274" y="4731990"/>
            <a:ext cx="65094" cy="71451"/>
          </a:xfrm>
          <a:prstGeom prst="rect">
            <a:avLst/>
          </a:prstGeom>
          <a:noFill/>
          <a:ln>
            <a:noFill/>
          </a:ln>
        </p:spPr>
      </p:pic>
      <p:pic>
        <p:nvPicPr>
          <p:cNvPr descr="preencoded.png" id="1340" name="Google Shape;1340;p38"/>
          <p:cNvPicPr preferRelativeResize="0"/>
          <p:nvPr/>
        </p:nvPicPr>
        <p:blipFill rotWithShape="1">
          <a:blip r:embed="rId78">
            <a:alphaModFix/>
          </a:blip>
          <a:srcRect b="0" l="0" r="0" t="0"/>
          <a:stretch/>
        </p:blipFill>
        <p:spPr>
          <a:xfrm>
            <a:off x="8232577" y="4634964"/>
            <a:ext cx="75437" cy="73930"/>
          </a:xfrm>
          <a:prstGeom prst="rect">
            <a:avLst/>
          </a:prstGeom>
          <a:noFill/>
          <a:ln>
            <a:noFill/>
          </a:ln>
        </p:spPr>
      </p:pic>
      <p:pic>
        <p:nvPicPr>
          <p:cNvPr descr="preencoded.png" id="1341" name="Google Shape;1341;p38"/>
          <p:cNvPicPr preferRelativeResize="0"/>
          <p:nvPr/>
        </p:nvPicPr>
        <p:blipFill rotWithShape="1">
          <a:blip r:embed="rId79">
            <a:alphaModFix/>
          </a:blip>
          <a:srcRect b="0" l="0" r="0" t="0"/>
          <a:stretch/>
        </p:blipFill>
        <p:spPr>
          <a:xfrm>
            <a:off x="8788598" y="4634964"/>
            <a:ext cx="59327" cy="73237"/>
          </a:xfrm>
          <a:prstGeom prst="rect">
            <a:avLst/>
          </a:prstGeom>
          <a:noFill/>
          <a:ln>
            <a:noFill/>
          </a:ln>
        </p:spPr>
      </p:pic>
      <p:pic>
        <p:nvPicPr>
          <p:cNvPr descr="preencoded.png" id="1342" name="Google Shape;1342;p38"/>
          <p:cNvPicPr preferRelativeResize="0"/>
          <p:nvPr/>
        </p:nvPicPr>
        <p:blipFill rotWithShape="1">
          <a:blip r:embed="rId80">
            <a:alphaModFix/>
          </a:blip>
          <a:srcRect b="0" l="0" r="0" t="0"/>
          <a:stretch/>
        </p:blipFill>
        <p:spPr>
          <a:xfrm>
            <a:off x="8664197" y="4634964"/>
            <a:ext cx="59475" cy="73193"/>
          </a:xfrm>
          <a:prstGeom prst="rect">
            <a:avLst/>
          </a:prstGeom>
          <a:noFill/>
          <a:ln>
            <a:noFill/>
          </a:ln>
        </p:spPr>
      </p:pic>
      <p:pic>
        <p:nvPicPr>
          <p:cNvPr descr="preencoded.png" id="1343" name="Google Shape;1343;p38"/>
          <p:cNvPicPr preferRelativeResize="0"/>
          <p:nvPr/>
        </p:nvPicPr>
        <p:blipFill rotWithShape="1">
          <a:blip r:embed="rId81">
            <a:alphaModFix/>
          </a:blip>
          <a:srcRect b="0" l="0" r="0" t="0"/>
          <a:stretch/>
        </p:blipFill>
        <p:spPr>
          <a:xfrm>
            <a:off x="8527182" y="4731995"/>
            <a:ext cx="65094" cy="71447"/>
          </a:xfrm>
          <a:prstGeom prst="rect">
            <a:avLst/>
          </a:prstGeom>
          <a:noFill/>
          <a:ln>
            <a:noFill/>
          </a:ln>
        </p:spPr>
      </p:pic>
      <p:pic>
        <p:nvPicPr>
          <p:cNvPr descr="preencoded.png" id="1344" name="Google Shape;1344;p38"/>
          <p:cNvPicPr preferRelativeResize="0"/>
          <p:nvPr/>
        </p:nvPicPr>
        <p:blipFill rotWithShape="1">
          <a:blip r:embed="rId82">
            <a:alphaModFix/>
          </a:blip>
          <a:srcRect b="0" l="0" r="0" t="0"/>
          <a:stretch/>
        </p:blipFill>
        <p:spPr>
          <a:xfrm>
            <a:off x="8729067" y="4654207"/>
            <a:ext cx="55773" cy="54283"/>
          </a:xfrm>
          <a:prstGeom prst="rect">
            <a:avLst/>
          </a:prstGeom>
          <a:noFill/>
          <a:ln>
            <a:noFill/>
          </a:ln>
        </p:spPr>
      </p:pic>
      <p:pic>
        <p:nvPicPr>
          <p:cNvPr descr="preencoded.png" id="1345" name="Google Shape;1345;p38"/>
          <p:cNvPicPr preferRelativeResize="0"/>
          <p:nvPr/>
        </p:nvPicPr>
        <p:blipFill rotWithShape="1">
          <a:blip r:embed="rId83">
            <a:alphaModFix/>
          </a:blip>
          <a:srcRect b="0" l="0" r="0" t="0"/>
          <a:stretch/>
        </p:blipFill>
        <p:spPr>
          <a:xfrm>
            <a:off x="8309483" y="4654665"/>
            <a:ext cx="63605" cy="51743"/>
          </a:xfrm>
          <a:prstGeom prst="rect">
            <a:avLst/>
          </a:prstGeom>
          <a:noFill/>
          <a:ln>
            <a:noFill/>
          </a:ln>
        </p:spPr>
      </p:pic>
      <p:pic>
        <p:nvPicPr>
          <p:cNvPr descr="preencoded.png" id="1346" name="Google Shape;1346;p38"/>
          <p:cNvPicPr preferRelativeResize="0"/>
          <p:nvPr/>
        </p:nvPicPr>
        <p:blipFill rotWithShape="1">
          <a:blip r:embed="rId84">
            <a:alphaModFix/>
          </a:blip>
          <a:srcRect b="0" l="0" r="0" t="0"/>
          <a:stretch/>
        </p:blipFill>
        <p:spPr>
          <a:xfrm>
            <a:off x="8343249" y="4751715"/>
            <a:ext cx="63624" cy="51734"/>
          </a:xfrm>
          <a:prstGeom prst="rect">
            <a:avLst/>
          </a:prstGeom>
          <a:noFill/>
          <a:ln>
            <a:noFill/>
          </a:ln>
        </p:spPr>
      </p:pic>
      <p:pic>
        <p:nvPicPr>
          <p:cNvPr descr="preencoded.png" id="1347" name="Google Shape;1347;p38"/>
          <p:cNvPicPr preferRelativeResize="0"/>
          <p:nvPr/>
        </p:nvPicPr>
        <p:blipFill rotWithShape="1">
          <a:blip r:embed="rId85">
            <a:alphaModFix/>
          </a:blip>
          <a:srcRect b="0" l="0" r="0" t="0"/>
          <a:stretch/>
        </p:blipFill>
        <p:spPr>
          <a:xfrm>
            <a:off x="8754833" y="4751368"/>
            <a:ext cx="55866" cy="54136"/>
          </a:xfrm>
          <a:prstGeom prst="rect">
            <a:avLst/>
          </a:prstGeom>
          <a:noFill/>
          <a:ln>
            <a:noFill/>
          </a:ln>
        </p:spPr>
      </p:pic>
      <p:pic>
        <p:nvPicPr>
          <p:cNvPr descr="preencoded.png" id="1348" name="Google Shape;1348;p38"/>
          <p:cNvPicPr preferRelativeResize="0"/>
          <p:nvPr/>
        </p:nvPicPr>
        <p:blipFill rotWithShape="1">
          <a:blip r:embed="rId86">
            <a:alphaModFix/>
          </a:blip>
          <a:srcRect b="0" l="0" r="0" t="0"/>
          <a:stretch/>
        </p:blipFill>
        <p:spPr>
          <a:xfrm>
            <a:off x="8448768" y="4751496"/>
            <a:ext cx="44965" cy="53922"/>
          </a:xfrm>
          <a:prstGeom prst="rect">
            <a:avLst/>
          </a:prstGeom>
          <a:noFill/>
          <a:ln>
            <a:noFill/>
          </a:ln>
        </p:spPr>
      </p:pic>
      <p:pic>
        <p:nvPicPr>
          <p:cNvPr descr="preencoded.png" id="1349" name="Google Shape;1349;p38"/>
          <p:cNvPicPr preferRelativeResize="0"/>
          <p:nvPr/>
        </p:nvPicPr>
        <p:blipFill rotWithShape="1">
          <a:blip r:embed="rId86">
            <a:alphaModFix/>
          </a:blip>
          <a:srcRect b="0" l="0" r="0" t="0"/>
          <a:stretch/>
        </p:blipFill>
        <p:spPr>
          <a:xfrm>
            <a:off x="8576742" y="4654462"/>
            <a:ext cx="44983" cy="53899"/>
          </a:xfrm>
          <a:prstGeom prst="rect">
            <a:avLst/>
          </a:prstGeom>
          <a:noFill/>
          <a:ln>
            <a:noFill/>
          </a:ln>
        </p:spPr>
      </p:pic>
      <p:pic>
        <p:nvPicPr>
          <p:cNvPr descr="preencoded.png" id="1350" name="Google Shape;1350;p38"/>
          <p:cNvPicPr preferRelativeResize="0"/>
          <p:nvPr/>
        </p:nvPicPr>
        <p:blipFill rotWithShape="1">
          <a:blip r:embed="rId87">
            <a:alphaModFix/>
          </a:blip>
          <a:srcRect b="0" l="0" r="0" t="0"/>
          <a:stretch/>
        </p:blipFill>
        <p:spPr>
          <a:xfrm>
            <a:off x="8468246" y="4653758"/>
            <a:ext cx="49820" cy="54715"/>
          </a:xfrm>
          <a:prstGeom prst="rect">
            <a:avLst/>
          </a:prstGeom>
          <a:noFill/>
          <a:ln>
            <a:noFill/>
          </a:ln>
        </p:spPr>
      </p:pic>
      <p:pic>
        <p:nvPicPr>
          <p:cNvPr descr="preencoded.png" id="1351" name="Google Shape;1351;p38"/>
          <p:cNvPicPr preferRelativeResize="0"/>
          <p:nvPr/>
        </p:nvPicPr>
        <p:blipFill rotWithShape="1">
          <a:blip r:embed="rId88">
            <a:alphaModFix/>
          </a:blip>
          <a:srcRect b="0" l="0" r="0" t="0"/>
          <a:stretch/>
        </p:blipFill>
        <p:spPr>
          <a:xfrm>
            <a:off x="8596294" y="4751226"/>
            <a:ext cx="49746" cy="54325"/>
          </a:xfrm>
          <a:prstGeom prst="rect">
            <a:avLst/>
          </a:prstGeom>
          <a:noFill/>
          <a:ln>
            <a:noFill/>
          </a:ln>
        </p:spPr>
      </p:pic>
      <p:pic>
        <p:nvPicPr>
          <p:cNvPr descr="preencoded.png" id="1352" name="Google Shape;1352;p38"/>
          <p:cNvPicPr preferRelativeResize="0"/>
          <p:nvPr/>
        </p:nvPicPr>
        <p:blipFill rotWithShape="1">
          <a:blip r:embed="rId89">
            <a:alphaModFix/>
          </a:blip>
          <a:srcRect b="0" l="0" r="0" t="0"/>
          <a:stretch/>
        </p:blipFill>
        <p:spPr>
          <a:xfrm>
            <a:off x="8813509" y="4751277"/>
            <a:ext cx="49950" cy="54229"/>
          </a:xfrm>
          <a:prstGeom prst="rect">
            <a:avLst/>
          </a:prstGeom>
          <a:noFill/>
          <a:ln>
            <a:noFill/>
          </a:ln>
        </p:spPr>
      </p:pic>
      <p:pic>
        <p:nvPicPr>
          <p:cNvPr descr="preencoded.png" id="1353" name="Google Shape;1353;p38"/>
          <p:cNvPicPr preferRelativeResize="0"/>
          <p:nvPr/>
        </p:nvPicPr>
        <p:blipFill rotWithShape="1">
          <a:blip r:embed="rId90">
            <a:alphaModFix/>
          </a:blip>
          <a:srcRect b="0" l="0" r="0" t="0"/>
          <a:stretch/>
        </p:blipFill>
        <p:spPr>
          <a:xfrm>
            <a:off x="8407617" y="4656297"/>
            <a:ext cx="58192" cy="50688"/>
          </a:xfrm>
          <a:prstGeom prst="rect">
            <a:avLst/>
          </a:prstGeom>
          <a:noFill/>
          <a:ln>
            <a:noFill/>
          </a:ln>
        </p:spPr>
      </p:pic>
      <p:pic>
        <p:nvPicPr>
          <p:cNvPr descr="preencoded.png" id="1354" name="Google Shape;1354;p38"/>
          <p:cNvPicPr preferRelativeResize="0"/>
          <p:nvPr/>
        </p:nvPicPr>
        <p:blipFill rotWithShape="1">
          <a:blip r:embed="rId91">
            <a:alphaModFix/>
          </a:blip>
          <a:srcRect b="0" l="0" r="0" t="0"/>
          <a:stretch/>
        </p:blipFill>
        <p:spPr>
          <a:xfrm>
            <a:off x="8652439" y="4751719"/>
            <a:ext cx="46658" cy="51734"/>
          </a:xfrm>
          <a:prstGeom prst="rect">
            <a:avLst/>
          </a:prstGeom>
          <a:noFill/>
          <a:ln>
            <a:noFill/>
          </a:ln>
        </p:spPr>
      </p:pic>
      <p:pic>
        <p:nvPicPr>
          <p:cNvPr descr="preencoded.png" id="1355" name="Google Shape;1355;p38"/>
          <p:cNvPicPr preferRelativeResize="0"/>
          <p:nvPr/>
        </p:nvPicPr>
        <p:blipFill rotWithShape="1">
          <a:blip r:embed="rId92">
            <a:alphaModFix/>
          </a:blip>
          <a:srcRect b="0" l="0" r="0" t="0"/>
          <a:stretch/>
        </p:blipFill>
        <p:spPr>
          <a:xfrm>
            <a:off x="8704194" y="4751684"/>
            <a:ext cx="46379" cy="51750"/>
          </a:xfrm>
          <a:prstGeom prst="rect">
            <a:avLst/>
          </a:prstGeom>
          <a:noFill/>
          <a:ln>
            <a:noFill/>
          </a:ln>
        </p:spPr>
      </p:pic>
      <p:pic>
        <p:nvPicPr>
          <p:cNvPr descr="preencoded.png" id="1356" name="Google Shape;1356;p38"/>
          <p:cNvPicPr preferRelativeResize="0"/>
          <p:nvPr/>
        </p:nvPicPr>
        <p:blipFill rotWithShape="1">
          <a:blip r:embed="rId92">
            <a:alphaModFix/>
          </a:blip>
          <a:srcRect b="0" l="0" r="0" t="0"/>
          <a:stretch/>
        </p:blipFill>
        <p:spPr>
          <a:xfrm>
            <a:off x="8524484" y="4654674"/>
            <a:ext cx="46453" cy="51741"/>
          </a:xfrm>
          <a:prstGeom prst="rect">
            <a:avLst/>
          </a:prstGeom>
          <a:noFill/>
          <a:ln>
            <a:noFill/>
          </a:ln>
        </p:spPr>
      </p:pic>
      <p:pic>
        <p:nvPicPr>
          <p:cNvPr descr="preencoded.png" id="1357" name="Google Shape;1357;p38"/>
          <p:cNvPicPr preferRelativeResize="0"/>
          <p:nvPr/>
        </p:nvPicPr>
        <p:blipFill rotWithShape="1">
          <a:blip r:embed="rId93">
            <a:alphaModFix/>
          </a:blip>
          <a:srcRect b="0" l="0" r="0" t="0"/>
          <a:stretch/>
        </p:blipFill>
        <p:spPr>
          <a:xfrm>
            <a:off x="8628515" y="4656297"/>
            <a:ext cx="29096" cy="50113"/>
          </a:xfrm>
          <a:prstGeom prst="rect">
            <a:avLst/>
          </a:prstGeom>
          <a:noFill/>
          <a:ln>
            <a:noFill/>
          </a:ln>
        </p:spPr>
      </p:pic>
      <p:pic>
        <p:nvPicPr>
          <p:cNvPr descr="preencoded.png" id="1358" name="Google Shape;1358;p38"/>
          <p:cNvPicPr preferRelativeResize="0"/>
          <p:nvPr/>
        </p:nvPicPr>
        <p:blipFill rotWithShape="1">
          <a:blip r:embed="rId93">
            <a:alphaModFix/>
          </a:blip>
          <a:srcRect b="0" l="0" r="0" t="0"/>
          <a:stretch/>
        </p:blipFill>
        <p:spPr>
          <a:xfrm>
            <a:off x="8412287" y="4753333"/>
            <a:ext cx="29096" cy="50109"/>
          </a:xfrm>
          <a:prstGeom prst="rect">
            <a:avLst/>
          </a:prstGeom>
          <a:noFill/>
          <a:ln>
            <a:noFill/>
          </a:ln>
        </p:spPr>
      </p:pic>
      <p:pic>
        <p:nvPicPr>
          <p:cNvPr descr="preencoded.png" id="1359" name="Google Shape;1359;p38"/>
          <p:cNvPicPr preferRelativeResize="0"/>
          <p:nvPr/>
        </p:nvPicPr>
        <p:blipFill rotWithShape="1">
          <a:blip r:embed="rId94">
            <a:alphaModFix/>
          </a:blip>
          <a:srcRect b="0" l="0" r="0" t="0"/>
          <a:stretch/>
        </p:blipFill>
        <p:spPr>
          <a:xfrm>
            <a:off x="8379023" y="4656297"/>
            <a:ext cx="29096" cy="50109"/>
          </a:xfrm>
          <a:prstGeom prst="rect">
            <a:avLst/>
          </a:prstGeom>
          <a:noFill/>
          <a:ln>
            <a:noFill/>
          </a:ln>
        </p:spPr>
      </p:pic>
      <p:pic>
        <p:nvPicPr>
          <p:cNvPr descr="preencoded.png" id="1360" name="Google Shape;1360;p38"/>
          <p:cNvPicPr preferRelativeResize="0"/>
          <p:nvPr/>
        </p:nvPicPr>
        <p:blipFill rotWithShape="1">
          <a:blip r:embed="rId95">
            <a:alphaModFix/>
          </a:blip>
          <a:srcRect b="0" l="0" r="0" t="0"/>
          <a:stretch/>
        </p:blipFill>
        <p:spPr>
          <a:xfrm>
            <a:off x="8308256" y="4753333"/>
            <a:ext cx="28594" cy="50109"/>
          </a:xfrm>
          <a:prstGeom prst="rect">
            <a:avLst/>
          </a:prstGeom>
          <a:noFill/>
          <a:ln>
            <a:noFill/>
          </a:ln>
        </p:spPr>
      </p:pic>
      <p:pic>
        <p:nvPicPr>
          <p:cNvPr descr="preencoded.png" id="1361" name="Google Shape;1361;p38"/>
          <p:cNvPicPr preferRelativeResize="0"/>
          <p:nvPr/>
        </p:nvPicPr>
        <p:blipFill rotWithShape="1">
          <a:blip r:embed="rId96">
            <a:alphaModFix/>
          </a:blip>
          <a:srcRect b="0" l="0" r="0" t="0"/>
          <a:stretch/>
        </p:blipFill>
        <p:spPr>
          <a:xfrm>
            <a:off x="8315567" y="4731021"/>
            <a:ext cx="11906" cy="12039"/>
          </a:xfrm>
          <a:prstGeom prst="rect">
            <a:avLst/>
          </a:prstGeom>
          <a:noFill/>
          <a:ln>
            <a:noFill/>
          </a:ln>
        </p:spPr>
      </p:pic>
      <p:pic>
        <p:nvPicPr>
          <p:cNvPr descr="preencoded.png" id="1362" name="Google Shape;1362;p38"/>
          <p:cNvPicPr preferRelativeResize="0"/>
          <p:nvPr/>
        </p:nvPicPr>
        <p:blipFill rotWithShape="1">
          <a:blip r:embed="rId96">
            <a:alphaModFix/>
          </a:blip>
          <a:srcRect b="0" l="0" r="0" t="0"/>
          <a:stretch/>
        </p:blipFill>
        <p:spPr>
          <a:xfrm>
            <a:off x="8419988" y="4730918"/>
            <a:ext cx="12278" cy="12339"/>
          </a:xfrm>
          <a:prstGeom prst="rect">
            <a:avLst/>
          </a:prstGeom>
          <a:noFill/>
          <a:ln>
            <a:noFill/>
          </a:ln>
        </p:spPr>
      </p:pic>
      <p:pic>
        <p:nvPicPr>
          <p:cNvPr descr="preencoded.png" id="1363" name="Google Shape;1363;p38"/>
          <p:cNvPicPr preferRelativeResize="0"/>
          <p:nvPr/>
        </p:nvPicPr>
        <p:blipFill rotWithShape="1">
          <a:blip r:embed="rId96">
            <a:alphaModFix/>
          </a:blip>
          <a:srcRect b="0" l="0" r="0" t="0"/>
          <a:stretch/>
        </p:blipFill>
        <p:spPr>
          <a:xfrm>
            <a:off x="8386353" y="4633961"/>
            <a:ext cx="11943" cy="11953"/>
          </a:xfrm>
          <a:prstGeom prst="rect">
            <a:avLst/>
          </a:prstGeom>
          <a:noFill/>
          <a:ln>
            <a:noFill/>
          </a:ln>
        </p:spPr>
      </p:pic>
      <p:pic>
        <p:nvPicPr>
          <p:cNvPr descr="preencoded.png" id="1364" name="Google Shape;1364;p38"/>
          <p:cNvPicPr preferRelativeResize="0"/>
          <p:nvPr/>
        </p:nvPicPr>
        <p:blipFill rotWithShape="1">
          <a:blip r:embed="rId96">
            <a:alphaModFix/>
          </a:blip>
          <a:srcRect b="0" l="0" r="0" t="0"/>
          <a:stretch/>
        </p:blipFill>
        <p:spPr>
          <a:xfrm>
            <a:off x="8636254" y="4633922"/>
            <a:ext cx="11925" cy="1203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69" name="Shape 1369"/>
        <p:cNvGrpSpPr/>
        <p:nvPr/>
      </p:nvGrpSpPr>
      <p:grpSpPr>
        <a:xfrm>
          <a:off x="0" y="0"/>
          <a:ext cx="0" cy="0"/>
          <a:chOff x="0" y="0"/>
          <a:chExt cx="0" cy="0"/>
        </a:xfrm>
      </p:grpSpPr>
      <p:sp>
        <p:nvSpPr>
          <p:cNvPr id="1370" name="Google Shape;1370;p39"/>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1" name="Google Shape;1371;p39"/>
          <p:cNvSpPr/>
          <p:nvPr/>
        </p:nvSpPr>
        <p:spPr>
          <a:xfrm>
            <a:off x="209550" y="4171950"/>
            <a:ext cx="8724900" cy="781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2" name="Google Shape;1372;p39"/>
          <p:cNvSpPr/>
          <p:nvPr/>
        </p:nvSpPr>
        <p:spPr>
          <a:xfrm>
            <a:off x="209550" y="4305300"/>
            <a:ext cx="872490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1373" name="Google Shape;1373;p39"/>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1374" name="Google Shape;1374;p39"/>
          <p:cNvSpPr/>
          <p:nvPr/>
        </p:nvSpPr>
        <p:spPr>
          <a:xfrm>
            <a:off x="209550" y="190500"/>
            <a:ext cx="2333625" cy="514350"/>
          </a:xfrm>
          <a:prstGeom prst="rect">
            <a:avLst/>
          </a:prstGeom>
          <a:noFill/>
          <a:ln>
            <a:noFill/>
          </a:ln>
        </p:spPr>
        <p:txBody>
          <a:bodyPr anchorCtr="0" anchor="ctr" bIns="45700" lIns="91425" spcFirstLastPara="1" rIns="91425" wrap="square" tIns="45700">
            <a:noAutofit/>
          </a:bodyPr>
          <a:lstStyle/>
          <a:p>
            <a:pPr indent="0" lvl="0" marL="0" marR="0" rtl="0" algn="l">
              <a:lnSpc>
                <a:spcPct val="108000"/>
              </a:lnSpc>
              <a:spcBef>
                <a:spcPts val="0"/>
              </a:spcBef>
              <a:spcAft>
                <a:spcPts val="0"/>
              </a:spcAft>
              <a:buClr>
                <a:srgbClr val="000000"/>
              </a:buClr>
              <a:buSzPts val="3750"/>
              <a:buFont typeface="Helvetica Neue"/>
              <a:buNone/>
            </a:pPr>
            <a:r>
              <a:rPr b="0" i="0" lang="en-US" sz="3750" u="none" cap="none" strike="noStrike">
                <a:solidFill>
                  <a:srgbClr val="000000"/>
                </a:solidFill>
                <a:latin typeface="Helvetica Neue"/>
                <a:ea typeface="Helvetica Neue"/>
                <a:cs typeface="Helvetica Neue"/>
                <a:sym typeface="Helvetica Neue"/>
              </a:rPr>
              <a:t>¡Gracias!</a:t>
            </a:r>
            <a:endParaRPr b="0" i="0" sz="3750" u="none" cap="none" strike="noStrike">
              <a:solidFill>
                <a:schemeClr val="dk1"/>
              </a:solidFill>
              <a:latin typeface="Helvetica Neue"/>
              <a:ea typeface="Helvetica Neue"/>
              <a:cs typeface="Helvetica Neue"/>
              <a:sym typeface="Helvetica Neue"/>
            </a:endParaRPr>
          </a:p>
        </p:txBody>
      </p:sp>
      <p:sp>
        <p:nvSpPr>
          <p:cNvPr id="1375" name="Google Shape;1375;p39"/>
          <p:cNvSpPr/>
          <p:nvPr/>
        </p:nvSpPr>
        <p:spPr>
          <a:xfrm>
            <a:off x="209550" y="4171950"/>
            <a:ext cx="918210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0000"/>
              </a:buClr>
              <a:buSzPts val="750"/>
              <a:buFont typeface="Helvetica Neue"/>
              <a:buNone/>
            </a:pPr>
            <a:r>
              <a:rPr b="0" i="0" lang="en-US" sz="750" u="none" cap="none" strike="noStrike">
                <a:solidFill>
                  <a:srgbClr val="000000"/>
                </a:solidFill>
                <a:latin typeface="Helvetica Neue"/>
                <a:ea typeface="Helvetica Neue"/>
                <a:cs typeface="Helvetica Neue"/>
                <a:sym typeface="Helvetica Neue"/>
              </a:rPr>
              <a:t>Contacto</a:t>
            </a:r>
            <a:endParaRPr b="0" i="0" sz="750" u="none" cap="none" strike="noStrike">
              <a:solidFill>
                <a:schemeClr val="dk1"/>
              </a:solidFill>
              <a:latin typeface="Calibri"/>
              <a:ea typeface="Calibri"/>
              <a:cs typeface="Calibri"/>
              <a:sym typeface="Calibri"/>
            </a:endParaRPr>
          </a:p>
        </p:txBody>
      </p:sp>
      <p:sp>
        <p:nvSpPr>
          <p:cNvPr id="1376" name="Google Shape;1376;p39"/>
          <p:cNvSpPr/>
          <p:nvPr/>
        </p:nvSpPr>
        <p:spPr>
          <a:xfrm>
            <a:off x="209550" y="4305300"/>
            <a:ext cx="918210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nombre@uft.cl</a:t>
            </a:r>
            <a:endParaRPr b="0" i="0" sz="2250" u="none" cap="none" strike="noStrike">
              <a:solidFill>
                <a:srgbClr val="7F7F7F"/>
              </a:solidFill>
              <a:latin typeface="Calibri"/>
              <a:ea typeface="Calibri"/>
              <a:cs typeface="Calibri"/>
              <a:sym typeface="Calibri"/>
            </a:endParaRPr>
          </a:p>
        </p:txBody>
      </p:sp>
      <p:sp>
        <p:nvSpPr>
          <p:cNvPr id="1377" name="Google Shape;1377;p39"/>
          <p:cNvSpPr/>
          <p:nvPr/>
        </p:nvSpPr>
        <p:spPr>
          <a:xfrm>
            <a:off x="209550" y="4629150"/>
            <a:ext cx="918210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finis.cl</a:t>
            </a:r>
            <a:endParaRPr b="0" i="0" sz="2250" u="none" cap="none" strike="noStrike">
              <a:solidFill>
                <a:srgbClr val="7F7F7F"/>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8" name="Shape 58"/>
        <p:cNvGrpSpPr/>
        <p:nvPr/>
      </p:nvGrpSpPr>
      <p:grpSpPr>
        <a:xfrm>
          <a:off x="0" y="0"/>
          <a:ext cx="0" cy="0"/>
          <a:chOff x="0" y="0"/>
          <a:chExt cx="0" cy="0"/>
        </a:xfrm>
      </p:grpSpPr>
      <p:sp>
        <p:nvSpPr>
          <p:cNvPr id="59" name="Google Shape;59;p4"/>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0" name="Google Shape;60;p4"/>
          <p:cNvSpPr/>
          <p:nvPr/>
        </p:nvSpPr>
        <p:spPr>
          <a:xfrm>
            <a:off x="209550" y="190500"/>
            <a:ext cx="2876550" cy="12096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 name="Google Shape;61;p4"/>
          <p:cNvSpPr/>
          <p:nvPr/>
        </p:nvSpPr>
        <p:spPr>
          <a:xfrm>
            <a:off x="3371850" y="190500"/>
            <a:ext cx="5562600" cy="4300538"/>
          </a:xfrm>
          <a:prstGeom prst="roundRect">
            <a:avLst>
              <a:gd fmla="val 3189" name="adj"/>
            </a:avLst>
          </a:prstGeom>
          <a:solidFill>
            <a:srgbClr val="000000">
              <a:alpha val="4706"/>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 name="Google Shape;62;p4"/>
          <p:cNvSpPr/>
          <p:nvPr/>
        </p:nvSpPr>
        <p:spPr>
          <a:xfrm>
            <a:off x="3695700" y="781050"/>
            <a:ext cx="4914900" cy="18859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3" name="Google Shape;63;p4"/>
          <p:cNvSpPr/>
          <p:nvPr/>
        </p:nvSpPr>
        <p:spPr>
          <a:xfrm>
            <a:off x="3695700" y="781050"/>
            <a:ext cx="49149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 name="Google Shape;64;p4"/>
          <p:cNvSpPr/>
          <p:nvPr/>
        </p:nvSpPr>
        <p:spPr>
          <a:xfrm>
            <a:off x="3695700" y="990600"/>
            <a:ext cx="49149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5" name="Google Shape;65;p4"/>
          <p:cNvSpPr/>
          <p:nvPr/>
        </p:nvSpPr>
        <p:spPr>
          <a:xfrm>
            <a:off x="3695700" y="1200150"/>
            <a:ext cx="49149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 name="Google Shape;66;p4"/>
          <p:cNvSpPr/>
          <p:nvPr/>
        </p:nvSpPr>
        <p:spPr>
          <a:xfrm>
            <a:off x="3695700" y="1409700"/>
            <a:ext cx="49149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7" name="Google Shape;67;p4"/>
          <p:cNvSpPr/>
          <p:nvPr/>
        </p:nvSpPr>
        <p:spPr>
          <a:xfrm>
            <a:off x="3695700" y="1619250"/>
            <a:ext cx="49149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 name="Google Shape;68;p4"/>
          <p:cNvSpPr/>
          <p:nvPr/>
        </p:nvSpPr>
        <p:spPr>
          <a:xfrm>
            <a:off x="3695700" y="1828800"/>
            <a:ext cx="49149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9" name="Google Shape;69;p4"/>
          <p:cNvSpPr/>
          <p:nvPr/>
        </p:nvSpPr>
        <p:spPr>
          <a:xfrm>
            <a:off x="3695700" y="2038350"/>
            <a:ext cx="49149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 name="Google Shape;70;p4"/>
          <p:cNvSpPr/>
          <p:nvPr/>
        </p:nvSpPr>
        <p:spPr>
          <a:xfrm>
            <a:off x="3695700" y="2247900"/>
            <a:ext cx="49149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1" name="Google Shape;71;p4"/>
          <p:cNvSpPr/>
          <p:nvPr/>
        </p:nvSpPr>
        <p:spPr>
          <a:xfrm>
            <a:off x="3695700" y="2457450"/>
            <a:ext cx="49149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2" name="Google Shape;72;p4"/>
          <p:cNvSpPr/>
          <p:nvPr/>
        </p:nvSpPr>
        <p:spPr>
          <a:xfrm>
            <a:off x="209550" y="190500"/>
            <a:ext cx="287655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 name="Google Shape;73;p4"/>
          <p:cNvSpPr/>
          <p:nvPr/>
        </p:nvSpPr>
        <p:spPr>
          <a:xfrm>
            <a:off x="209550" y="190500"/>
            <a:ext cx="287655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74" name="Google Shape;74;p4"/>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75" name="Google Shape;75;p4"/>
          <p:cNvSpPr/>
          <p:nvPr/>
        </p:nvSpPr>
        <p:spPr>
          <a:xfrm>
            <a:off x="3695700" y="381000"/>
            <a:ext cx="53721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Contenido</a:t>
            </a:r>
            <a:endParaRPr b="0" i="0" sz="1350" u="none" cap="none" strike="noStrike">
              <a:solidFill>
                <a:schemeClr val="dk1"/>
              </a:solidFill>
              <a:latin typeface="Helvetica Neue"/>
              <a:ea typeface="Helvetica Neue"/>
              <a:cs typeface="Helvetica Neue"/>
              <a:sym typeface="Helvetica Neue"/>
            </a:endParaRPr>
          </a:p>
        </p:txBody>
      </p:sp>
      <p:sp>
        <p:nvSpPr>
          <p:cNvPr id="76" name="Google Shape;76;p4"/>
          <p:cNvSpPr/>
          <p:nvPr/>
        </p:nvSpPr>
        <p:spPr>
          <a:xfrm>
            <a:off x="3695700" y="2457450"/>
            <a:ext cx="51054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77" name="Google Shape;77;p4"/>
          <p:cNvSpPr/>
          <p:nvPr/>
        </p:nvSpPr>
        <p:spPr>
          <a:xfrm>
            <a:off x="8420100" y="2457450"/>
            <a:ext cx="647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15</a:t>
            </a:r>
            <a:endParaRPr b="0" i="0" sz="1350" u="none" cap="none" strike="noStrike">
              <a:solidFill>
                <a:schemeClr val="dk1"/>
              </a:solidFill>
              <a:latin typeface="Calibri"/>
              <a:ea typeface="Calibri"/>
              <a:cs typeface="Calibri"/>
              <a:sym typeface="Calibri"/>
            </a:endParaRPr>
          </a:p>
        </p:txBody>
      </p:sp>
      <p:sp>
        <p:nvSpPr>
          <p:cNvPr id="78" name="Google Shape;78;p4"/>
          <p:cNvSpPr/>
          <p:nvPr/>
        </p:nvSpPr>
        <p:spPr>
          <a:xfrm>
            <a:off x="3695700" y="2247900"/>
            <a:ext cx="51054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79" name="Google Shape;79;p4"/>
          <p:cNvSpPr/>
          <p:nvPr/>
        </p:nvSpPr>
        <p:spPr>
          <a:xfrm>
            <a:off x="8420100" y="2247900"/>
            <a:ext cx="647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14</a:t>
            </a:r>
            <a:endParaRPr b="0" i="0" sz="1350" u="none" cap="none" strike="noStrike">
              <a:solidFill>
                <a:schemeClr val="dk1"/>
              </a:solidFill>
              <a:latin typeface="Calibri"/>
              <a:ea typeface="Calibri"/>
              <a:cs typeface="Calibri"/>
              <a:sym typeface="Calibri"/>
            </a:endParaRPr>
          </a:p>
        </p:txBody>
      </p:sp>
      <p:sp>
        <p:nvSpPr>
          <p:cNvPr id="80" name="Google Shape;80;p4"/>
          <p:cNvSpPr/>
          <p:nvPr/>
        </p:nvSpPr>
        <p:spPr>
          <a:xfrm>
            <a:off x="3695700" y="2038350"/>
            <a:ext cx="51054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81" name="Google Shape;81;p4"/>
          <p:cNvSpPr/>
          <p:nvPr/>
        </p:nvSpPr>
        <p:spPr>
          <a:xfrm>
            <a:off x="8420100" y="2038350"/>
            <a:ext cx="647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13</a:t>
            </a:r>
            <a:endParaRPr b="0" i="0" sz="1350" u="none" cap="none" strike="noStrike">
              <a:solidFill>
                <a:schemeClr val="dk1"/>
              </a:solidFill>
              <a:latin typeface="Calibri"/>
              <a:ea typeface="Calibri"/>
              <a:cs typeface="Calibri"/>
              <a:sym typeface="Calibri"/>
            </a:endParaRPr>
          </a:p>
        </p:txBody>
      </p:sp>
      <p:sp>
        <p:nvSpPr>
          <p:cNvPr id="82" name="Google Shape;82;p4"/>
          <p:cNvSpPr/>
          <p:nvPr/>
        </p:nvSpPr>
        <p:spPr>
          <a:xfrm>
            <a:off x="3695700" y="1828800"/>
            <a:ext cx="51054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83" name="Google Shape;83;p4"/>
          <p:cNvSpPr/>
          <p:nvPr/>
        </p:nvSpPr>
        <p:spPr>
          <a:xfrm>
            <a:off x="8420100" y="1828800"/>
            <a:ext cx="647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12</a:t>
            </a:r>
            <a:endParaRPr b="0" i="0" sz="1350" u="none" cap="none" strike="noStrike">
              <a:solidFill>
                <a:schemeClr val="dk1"/>
              </a:solidFill>
              <a:latin typeface="Calibri"/>
              <a:ea typeface="Calibri"/>
              <a:cs typeface="Calibri"/>
              <a:sym typeface="Calibri"/>
            </a:endParaRPr>
          </a:p>
        </p:txBody>
      </p:sp>
      <p:sp>
        <p:nvSpPr>
          <p:cNvPr id="84" name="Google Shape;84;p4"/>
          <p:cNvSpPr/>
          <p:nvPr/>
        </p:nvSpPr>
        <p:spPr>
          <a:xfrm>
            <a:off x="3695700" y="1619250"/>
            <a:ext cx="51054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85" name="Google Shape;85;p4"/>
          <p:cNvSpPr/>
          <p:nvPr/>
        </p:nvSpPr>
        <p:spPr>
          <a:xfrm>
            <a:off x="8420100" y="1619250"/>
            <a:ext cx="647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11</a:t>
            </a:r>
            <a:endParaRPr b="0" i="0" sz="1350" u="none" cap="none" strike="noStrike">
              <a:solidFill>
                <a:schemeClr val="dk1"/>
              </a:solidFill>
              <a:latin typeface="Calibri"/>
              <a:ea typeface="Calibri"/>
              <a:cs typeface="Calibri"/>
              <a:sym typeface="Calibri"/>
            </a:endParaRPr>
          </a:p>
        </p:txBody>
      </p:sp>
      <p:sp>
        <p:nvSpPr>
          <p:cNvPr id="86" name="Google Shape;86;p4"/>
          <p:cNvSpPr/>
          <p:nvPr/>
        </p:nvSpPr>
        <p:spPr>
          <a:xfrm>
            <a:off x="3695700" y="1409700"/>
            <a:ext cx="51054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87" name="Google Shape;87;p4"/>
          <p:cNvSpPr/>
          <p:nvPr/>
        </p:nvSpPr>
        <p:spPr>
          <a:xfrm>
            <a:off x="8420100" y="1409700"/>
            <a:ext cx="647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10</a:t>
            </a:r>
            <a:endParaRPr b="0" i="0" sz="1350" u="none" cap="none" strike="noStrike">
              <a:solidFill>
                <a:schemeClr val="dk1"/>
              </a:solidFill>
              <a:latin typeface="Calibri"/>
              <a:ea typeface="Calibri"/>
              <a:cs typeface="Calibri"/>
              <a:sym typeface="Calibri"/>
            </a:endParaRPr>
          </a:p>
        </p:txBody>
      </p:sp>
      <p:sp>
        <p:nvSpPr>
          <p:cNvPr id="88" name="Google Shape;88;p4"/>
          <p:cNvSpPr/>
          <p:nvPr/>
        </p:nvSpPr>
        <p:spPr>
          <a:xfrm>
            <a:off x="3695700" y="1200150"/>
            <a:ext cx="5195888"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89" name="Google Shape;89;p4"/>
          <p:cNvSpPr/>
          <p:nvPr/>
        </p:nvSpPr>
        <p:spPr>
          <a:xfrm>
            <a:off x="8510588" y="1200150"/>
            <a:ext cx="557213"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9</a:t>
            </a:r>
            <a:endParaRPr b="0" i="0" sz="1350" u="none" cap="none" strike="noStrike">
              <a:solidFill>
                <a:schemeClr val="dk1"/>
              </a:solidFill>
              <a:latin typeface="Calibri"/>
              <a:ea typeface="Calibri"/>
              <a:cs typeface="Calibri"/>
              <a:sym typeface="Calibri"/>
            </a:endParaRPr>
          </a:p>
        </p:txBody>
      </p:sp>
      <p:sp>
        <p:nvSpPr>
          <p:cNvPr id="90" name="Google Shape;90;p4"/>
          <p:cNvSpPr/>
          <p:nvPr/>
        </p:nvSpPr>
        <p:spPr>
          <a:xfrm>
            <a:off x="3695700" y="990600"/>
            <a:ext cx="5195888"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91" name="Google Shape;91;p4"/>
          <p:cNvSpPr/>
          <p:nvPr/>
        </p:nvSpPr>
        <p:spPr>
          <a:xfrm>
            <a:off x="8510588" y="990600"/>
            <a:ext cx="557213"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8</a:t>
            </a:r>
            <a:endParaRPr b="0" i="0" sz="1350" u="none" cap="none" strike="noStrike">
              <a:solidFill>
                <a:schemeClr val="dk1"/>
              </a:solidFill>
              <a:latin typeface="Calibri"/>
              <a:ea typeface="Calibri"/>
              <a:cs typeface="Calibri"/>
              <a:sym typeface="Calibri"/>
            </a:endParaRPr>
          </a:p>
        </p:txBody>
      </p:sp>
      <p:sp>
        <p:nvSpPr>
          <p:cNvPr id="92" name="Google Shape;92;p4"/>
          <p:cNvSpPr/>
          <p:nvPr/>
        </p:nvSpPr>
        <p:spPr>
          <a:xfrm>
            <a:off x="3695700" y="781050"/>
            <a:ext cx="5195888"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93" name="Google Shape;93;p4"/>
          <p:cNvSpPr/>
          <p:nvPr/>
        </p:nvSpPr>
        <p:spPr>
          <a:xfrm>
            <a:off x="8510588" y="781050"/>
            <a:ext cx="557213"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7</a:t>
            </a:r>
            <a:endParaRPr b="0" i="0" sz="1350" u="none" cap="none" strike="noStrike">
              <a:solidFill>
                <a:schemeClr val="dk1"/>
              </a:solidFill>
              <a:latin typeface="Calibri"/>
              <a:ea typeface="Calibri"/>
              <a:cs typeface="Calibri"/>
              <a:sym typeface="Calibri"/>
            </a:endParaRPr>
          </a:p>
        </p:txBody>
      </p:sp>
      <p:sp>
        <p:nvSpPr>
          <p:cNvPr id="94" name="Google Shape;94;p4"/>
          <p:cNvSpPr/>
          <p:nvPr/>
        </p:nvSpPr>
        <p:spPr>
          <a:xfrm>
            <a:off x="209550" y="638175"/>
            <a:ext cx="2745685" cy="762000"/>
          </a:xfrm>
          <a:prstGeom prst="rect">
            <a:avLst/>
          </a:prstGeom>
          <a:noFill/>
          <a:ln>
            <a:noFill/>
          </a:ln>
        </p:spPr>
        <p:txBody>
          <a:bodyPr anchorCtr="0" anchor="ctr" bIns="45700" lIns="91425" spcFirstLastPara="1" rIns="91425" wrap="square" tIns="45700">
            <a:noAutofit/>
          </a:bodyPr>
          <a:lstStyle/>
          <a:p>
            <a:pPr indent="0" lvl="0" marL="0" marR="0" rtl="0" algn="l">
              <a:lnSpc>
                <a:spcPct val="133333"/>
              </a:lnSpc>
              <a:spcBef>
                <a:spcPts val="0"/>
              </a:spcBef>
              <a:spcAft>
                <a:spcPts val="0"/>
              </a:spcAft>
              <a:buClr>
                <a:srgbClr val="7F7F7F"/>
              </a:buClr>
              <a:buSzPts val="900"/>
              <a:buFont typeface="Helvetica Neue"/>
              <a:buNone/>
            </a:pPr>
            <a:r>
              <a:rPr b="0" i="0" lang="en-US" sz="90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900" u="none" cap="none" strike="noStrike">
              <a:solidFill>
                <a:srgbClr val="7F7F7F"/>
              </a:solidFill>
              <a:latin typeface="Calibri"/>
              <a:ea typeface="Calibri"/>
              <a:cs typeface="Calibri"/>
              <a:sym typeface="Calibri"/>
            </a:endParaRPr>
          </a:p>
        </p:txBody>
      </p:sp>
      <p:sp>
        <p:nvSpPr>
          <p:cNvPr id="95" name="Google Shape;95;p4"/>
          <p:cNvSpPr/>
          <p:nvPr/>
        </p:nvSpPr>
        <p:spPr>
          <a:xfrm>
            <a:off x="219075" y="190500"/>
            <a:ext cx="3314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
        <p:nvSpPr>
          <p:cNvPr id="96" name="Google Shape;96;p4"/>
          <p:cNvSpPr/>
          <p:nvPr/>
        </p:nvSpPr>
        <p:spPr>
          <a:xfrm>
            <a:off x="219075" y="381000"/>
            <a:ext cx="3314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Tabla de contenidos</a:t>
            </a:r>
            <a:endParaRPr b="0" i="0" sz="135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1" name="Shape 101"/>
        <p:cNvGrpSpPr/>
        <p:nvPr/>
      </p:nvGrpSpPr>
      <p:grpSpPr>
        <a:xfrm>
          <a:off x="0" y="0"/>
          <a:ext cx="0" cy="0"/>
          <a:chOff x="0" y="0"/>
          <a:chExt cx="0" cy="0"/>
        </a:xfrm>
      </p:grpSpPr>
      <p:sp>
        <p:nvSpPr>
          <p:cNvPr id="102" name="Google Shape;102;p5"/>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3" name="Google Shape;103;p5"/>
          <p:cNvSpPr/>
          <p:nvPr/>
        </p:nvSpPr>
        <p:spPr>
          <a:xfrm>
            <a:off x="209550" y="190500"/>
            <a:ext cx="272415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4" name="Google Shape;104;p5"/>
          <p:cNvSpPr/>
          <p:nvPr/>
        </p:nvSpPr>
        <p:spPr>
          <a:xfrm>
            <a:off x="3219450" y="190500"/>
            <a:ext cx="5715000" cy="4743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5" name="Google Shape;105;p5"/>
          <p:cNvSpPr/>
          <p:nvPr/>
        </p:nvSpPr>
        <p:spPr>
          <a:xfrm>
            <a:off x="3267075" y="190500"/>
            <a:ext cx="5524500" cy="1428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6" name="Google Shape;106;p5"/>
          <p:cNvSpPr/>
          <p:nvPr/>
        </p:nvSpPr>
        <p:spPr>
          <a:xfrm>
            <a:off x="3267075" y="1847850"/>
            <a:ext cx="5524500" cy="1428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7" name="Google Shape;107;p5"/>
          <p:cNvSpPr/>
          <p:nvPr/>
        </p:nvSpPr>
        <p:spPr>
          <a:xfrm>
            <a:off x="3267075" y="3505200"/>
            <a:ext cx="5524500" cy="1428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8" name="Google Shape;108;p5"/>
          <p:cNvSpPr/>
          <p:nvPr/>
        </p:nvSpPr>
        <p:spPr>
          <a:xfrm>
            <a:off x="3267075" y="3505200"/>
            <a:ext cx="2667000" cy="1428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9" name="Google Shape;109;p5"/>
          <p:cNvSpPr/>
          <p:nvPr/>
        </p:nvSpPr>
        <p:spPr>
          <a:xfrm>
            <a:off x="6124575" y="3505200"/>
            <a:ext cx="2667000" cy="1428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0" name="Google Shape;110;p5"/>
          <p:cNvSpPr/>
          <p:nvPr/>
        </p:nvSpPr>
        <p:spPr>
          <a:xfrm>
            <a:off x="6124575" y="3505200"/>
            <a:ext cx="26670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1" name="Google Shape;111;p5"/>
          <p:cNvSpPr/>
          <p:nvPr/>
        </p:nvSpPr>
        <p:spPr>
          <a:xfrm>
            <a:off x="6124575" y="3886200"/>
            <a:ext cx="2667000" cy="1047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 name="Google Shape;112;p5"/>
          <p:cNvSpPr/>
          <p:nvPr/>
        </p:nvSpPr>
        <p:spPr>
          <a:xfrm>
            <a:off x="6562725" y="38862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3" name="Google Shape;113;p5"/>
          <p:cNvSpPr/>
          <p:nvPr/>
        </p:nvSpPr>
        <p:spPr>
          <a:xfrm>
            <a:off x="6562725" y="40957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4" name="Google Shape;114;p5"/>
          <p:cNvSpPr/>
          <p:nvPr/>
        </p:nvSpPr>
        <p:spPr>
          <a:xfrm>
            <a:off x="6562725" y="43053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5" name="Google Shape;115;p5"/>
          <p:cNvSpPr/>
          <p:nvPr/>
        </p:nvSpPr>
        <p:spPr>
          <a:xfrm>
            <a:off x="6562725" y="45148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6" name="Google Shape;116;p5"/>
          <p:cNvSpPr/>
          <p:nvPr/>
        </p:nvSpPr>
        <p:spPr>
          <a:xfrm>
            <a:off x="6562725" y="47244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7" name="Google Shape;117;p5"/>
          <p:cNvSpPr/>
          <p:nvPr/>
        </p:nvSpPr>
        <p:spPr>
          <a:xfrm>
            <a:off x="3267075" y="3505200"/>
            <a:ext cx="26670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8" name="Google Shape;118;p5"/>
          <p:cNvSpPr/>
          <p:nvPr/>
        </p:nvSpPr>
        <p:spPr>
          <a:xfrm>
            <a:off x="3267075" y="3886200"/>
            <a:ext cx="2667000" cy="1047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9" name="Google Shape;119;p5"/>
          <p:cNvSpPr/>
          <p:nvPr/>
        </p:nvSpPr>
        <p:spPr>
          <a:xfrm>
            <a:off x="3705225" y="38862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0" name="Google Shape;120;p5"/>
          <p:cNvSpPr/>
          <p:nvPr/>
        </p:nvSpPr>
        <p:spPr>
          <a:xfrm>
            <a:off x="3705225" y="40957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1" name="Google Shape;121;p5"/>
          <p:cNvSpPr/>
          <p:nvPr/>
        </p:nvSpPr>
        <p:spPr>
          <a:xfrm>
            <a:off x="3705225" y="43053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2" name="Google Shape;122;p5"/>
          <p:cNvSpPr/>
          <p:nvPr/>
        </p:nvSpPr>
        <p:spPr>
          <a:xfrm>
            <a:off x="3705225" y="45148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3" name="Google Shape;123;p5"/>
          <p:cNvSpPr/>
          <p:nvPr/>
        </p:nvSpPr>
        <p:spPr>
          <a:xfrm>
            <a:off x="3705225" y="47244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4" name="Google Shape;124;p5"/>
          <p:cNvSpPr/>
          <p:nvPr/>
        </p:nvSpPr>
        <p:spPr>
          <a:xfrm>
            <a:off x="3267075" y="1847850"/>
            <a:ext cx="2667000" cy="1428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5" name="Google Shape;125;p5"/>
          <p:cNvSpPr/>
          <p:nvPr/>
        </p:nvSpPr>
        <p:spPr>
          <a:xfrm>
            <a:off x="6124575" y="1847850"/>
            <a:ext cx="2667000" cy="1428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6" name="Google Shape;126;p5"/>
          <p:cNvSpPr/>
          <p:nvPr/>
        </p:nvSpPr>
        <p:spPr>
          <a:xfrm>
            <a:off x="6124575" y="1847850"/>
            <a:ext cx="26670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7" name="Google Shape;127;p5"/>
          <p:cNvSpPr/>
          <p:nvPr/>
        </p:nvSpPr>
        <p:spPr>
          <a:xfrm>
            <a:off x="6124575" y="2228850"/>
            <a:ext cx="2667000" cy="1047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8" name="Google Shape;128;p5"/>
          <p:cNvSpPr/>
          <p:nvPr/>
        </p:nvSpPr>
        <p:spPr>
          <a:xfrm>
            <a:off x="6562725" y="22288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 name="Google Shape;129;p5"/>
          <p:cNvSpPr/>
          <p:nvPr/>
        </p:nvSpPr>
        <p:spPr>
          <a:xfrm>
            <a:off x="6562725" y="24384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 name="Google Shape;130;p5"/>
          <p:cNvSpPr/>
          <p:nvPr/>
        </p:nvSpPr>
        <p:spPr>
          <a:xfrm>
            <a:off x="6562725" y="26479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 name="Google Shape;131;p5"/>
          <p:cNvSpPr/>
          <p:nvPr/>
        </p:nvSpPr>
        <p:spPr>
          <a:xfrm>
            <a:off x="6562725" y="28575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 name="Google Shape;132;p5"/>
          <p:cNvSpPr/>
          <p:nvPr/>
        </p:nvSpPr>
        <p:spPr>
          <a:xfrm>
            <a:off x="6562725" y="30670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 name="Google Shape;133;p5"/>
          <p:cNvSpPr/>
          <p:nvPr/>
        </p:nvSpPr>
        <p:spPr>
          <a:xfrm>
            <a:off x="3267075" y="1847850"/>
            <a:ext cx="26670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4" name="Google Shape;134;p5"/>
          <p:cNvSpPr/>
          <p:nvPr/>
        </p:nvSpPr>
        <p:spPr>
          <a:xfrm>
            <a:off x="3267075" y="2228850"/>
            <a:ext cx="2667000" cy="1047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5" name="Google Shape;135;p5"/>
          <p:cNvSpPr/>
          <p:nvPr/>
        </p:nvSpPr>
        <p:spPr>
          <a:xfrm>
            <a:off x="3705225" y="22288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6" name="Google Shape;136;p5"/>
          <p:cNvSpPr/>
          <p:nvPr/>
        </p:nvSpPr>
        <p:spPr>
          <a:xfrm>
            <a:off x="3705225" y="24384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 name="Google Shape;137;p5"/>
          <p:cNvSpPr/>
          <p:nvPr/>
        </p:nvSpPr>
        <p:spPr>
          <a:xfrm>
            <a:off x="3705225" y="26479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 name="Google Shape;138;p5"/>
          <p:cNvSpPr/>
          <p:nvPr/>
        </p:nvSpPr>
        <p:spPr>
          <a:xfrm>
            <a:off x="3705225" y="28575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 name="Google Shape;139;p5"/>
          <p:cNvSpPr/>
          <p:nvPr/>
        </p:nvSpPr>
        <p:spPr>
          <a:xfrm>
            <a:off x="3705225" y="30670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 name="Google Shape;140;p5"/>
          <p:cNvSpPr/>
          <p:nvPr/>
        </p:nvSpPr>
        <p:spPr>
          <a:xfrm>
            <a:off x="3267075" y="190500"/>
            <a:ext cx="2667000" cy="1428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 name="Google Shape;141;p5"/>
          <p:cNvSpPr/>
          <p:nvPr/>
        </p:nvSpPr>
        <p:spPr>
          <a:xfrm>
            <a:off x="6124575" y="190500"/>
            <a:ext cx="2667000" cy="1428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 name="Google Shape;142;p5"/>
          <p:cNvSpPr/>
          <p:nvPr/>
        </p:nvSpPr>
        <p:spPr>
          <a:xfrm>
            <a:off x="6124575" y="190500"/>
            <a:ext cx="26670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 name="Google Shape;143;p5"/>
          <p:cNvSpPr/>
          <p:nvPr/>
        </p:nvSpPr>
        <p:spPr>
          <a:xfrm>
            <a:off x="6124575" y="571500"/>
            <a:ext cx="2667000" cy="1047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 name="Google Shape;144;p5"/>
          <p:cNvSpPr/>
          <p:nvPr/>
        </p:nvSpPr>
        <p:spPr>
          <a:xfrm>
            <a:off x="6562725" y="5715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 name="Google Shape;145;p5"/>
          <p:cNvSpPr/>
          <p:nvPr/>
        </p:nvSpPr>
        <p:spPr>
          <a:xfrm>
            <a:off x="6562725" y="7810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 name="Google Shape;146;p5"/>
          <p:cNvSpPr/>
          <p:nvPr/>
        </p:nvSpPr>
        <p:spPr>
          <a:xfrm>
            <a:off x="6562725" y="9906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 name="Google Shape;147;p5"/>
          <p:cNvSpPr/>
          <p:nvPr/>
        </p:nvSpPr>
        <p:spPr>
          <a:xfrm>
            <a:off x="6562725" y="12001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 name="Google Shape;148;p5"/>
          <p:cNvSpPr/>
          <p:nvPr/>
        </p:nvSpPr>
        <p:spPr>
          <a:xfrm>
            <a:off x="6562725" y="14097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 name="Google Shape;149;p5"/>
          <p:cNvSpPr/>
          <p:nvPr/>
        </p:nvSpPr>
        <p:spPr>
          <a:xfrm>
            <a:off x="3267075" y="190500"/>
            <a:ext cx="266700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 name="Google Shape;150;p5"/>
          <p:cNvSpPr/>
          <p:nvPr/>
        </p:nvSpPr>
        <p:spPr>
          <a:xfrm>
            <a:off x="3267075" y="571500"/>
            <a:ext cx="2667000" cy="10477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 name="Google Shape;151;p5"/>
          <p:cNvSpPr/>
          <p:nvPr/>
        </p:nvSpPr>
        <p:spPr>
          <a:xfrm>
            <a:off x="3705225" y="5715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 name="Google Shape;152;p5"/>
          <p:cNvSpPr/>
          <p:nvPr/>
        </p:nvSpPr>
        <p:spPr>
          <a:xfrm>
            <a:off x="3705225" y="7810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 name="Google Shape;153;p5"/>
          <p:cNvSpPr/>
          <p:nvPr/>
        </p:nvSpPr>
        <p:spPr>
          <a:xfrm>
            <a:off x="3705225" y="9906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 name="Google Shape;154;p5"/>
          <p:cNvSpPr/>
          <p:nvPr/>
        </p:nvSpPr>
        <p:spPr>
          <a:xfrm>
            <a:off x="3705225" y="120015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 name="Google Shape;155;p5"/>
          <p:cNvSpPr/>
          <p:nvPr/>
        </p:nvSpPr>
        <p:spPr>
          <a:xfrm>
            <a:off x="3705225" y="1409700"/>
            <a:ext cx="2228850" cy="209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 name="Google Shape;156;p5"/>
          <p:cNvSpPr/>
          <p:nvPr/>
        </p:nvSpPr>
        <p:spPr>
          <a:xfrm>
            <a:off x="209550" y="190500"/>
            <a:ext cx="2724150"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157" name="Google Shape;157;p5"/>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158" name="Google Shape;158;p5"/>
          <p:cNvSpPr/>
          <p:nvPr/>
        </p:nvSpPr>
        <p:spPr>
          <a:xfrm>
            <a:off x="6562725" y="47244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59" name="Google Shape;159;p5"/>
          <p:cNvSpPr/>
          <p:nvPr/>
        </p:nvSpPr>
        <p:spPr>
          <a:xfrm>
            <a:off x="6562725" y="45148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60" name="Google Shape;160;p5"/>
          <p:cNvSpPr/>
          <p:nvPr/>
        </p:nvSpPr>
        <p:spPr>
          <a:xfrm>
            <a:off x="6562725" y="43053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61" name="Google Shape;161;p5"/>
          <p:cNvSpPr/>
          <p:nvPr/>
        </p:nvSpPr>
        <p:spPr>
          <a:xfrm>
            <a:off x="6562725" y="40957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62" name="Google Shape;162;p5"/>
          <p:cNvSpPr/>
          <p:nvPr/>
        </p:nvSpPr>
        <p:spPr>
          <a:xfrm>
            <a:off x="6562725" y="38862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63" name="Google Shape;163;p5"/>
          <p:cNvSpPr/>
          <p:nvPr/>
        </p:nvSpPr>
        <p:spPr>
          <a:xfrm>
            <a:off x="6124575" y="3505200"/>
            <a:ext cx="647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06</a:t>
            </a:r>
            <a:endParaRPr b="0" i="0" sz="1350" u="none" cap="none" strike="noStrike">
              <a:solidFill>
                <a:srgbClr val="7F7F7F"/>
              </a:solidFill>
              <a:latin typeface="Helvetica Neue"/>
              <a:ea typeface="Helvetica Neue"/>
              <a:cs typeface="Helvetica Neue"/>
              <a:sym typeface="Helvetica Neue"/>
            </a:endParaRPr>
          </a:p>
        </p:txBody>
      </p:sp>
      <p:sp>
        <p:nvSpPr>
          <p:cNvPr id="164" name="Google Shape;164;p5"/>
          <p:cNvSpPr/>
          <p:nvPr/>
        </p:nvSpPr>
        <p:spPr>
          <a:xfrm>
            <a:off x="6353175" y="3505200"/>
            <a:ext cx="28956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Contenido</a:t>
            </a:r>
            <a:endParaRPr b="0" i="0" sz="1350" u="none" cap="none" strike="noStrike">
              <a:solidFill>
                <a:schemeClr val="dk1"/>
              </a:solidFill>
              <a:latin typeface="Helvetica Neue"/>
              <a:ea typeface="Helvetica Neue"/>
              <a:cs typeface="Helvetica Neue"/>
              <a:sym typeface="Helvetica Neue"/>
            </a:endParaRPr>
          </a:p>
        </p:txBody>
      </p:sp>
      <p:sp>
        <p:nvSpPr>
          <p:cNvPr id="165" name="Google Shape;165;p5"/>
          <p:cNvSpPr/>
          <p:nvPr/>
        </p:nvSpPr>
        <p:spPr>
          <a:xfrm>
            <a:off x="3705225" y="47244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66" name="Google Shape;166;p5"/>
          <p:cNvSpPr/>
          <p:nvPr/>
        </p:nvSpPr>
        <p:spPr>
          <a:xfrm>
            <a:off x="3705225" y="45148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67" name="Google Shape;167;p5"/>
          <p:cNvSpPr/>
          <p:nvPr/>
        </p:nvSpPr>
        <p:spPr>
          <a:xfrm>
            <a:off x="3705225" y="43053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68" name="Google Shape;168;p5"/>
          <p:cNvSpPr/>
          <p:nvPr/>
        </p:nvSpPr>
        <p:spPr>
          <a:xfrm>
            <a:off x="3705225" y="40957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69" name="Google Shape;169;p5"/>
          <p:cNvSpPr/>
          <p:nvPr/>
        </p:nvSpPr>
        <p:spPr>
          <a:xfrm>
            <a:off x="3705225" y="38862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70" name="Google Shape;170;p5"/>
          <p:cNvSpPr/>
          <p:nvPr/>
        </p:nvSpPr>
        <p:spPr>
          <a:xfrm>
            <a:off x="3267075" y="3505200"/>
            <a:ext cx="647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05</a:t>
            </a:r>
            <a:endParaRPr b="0" i="0" sz="1350" u="none" cap="none" strike="noStrike">
              <a:solidFill>
                <a:srgbClr val="7F7F7F"/>
              </a:solidFill>
              <a:latin typeface="Helvetica Neue"/>
              <a:ea typeface="Helvetica Neue"/>
              <a:cs typeface="Helvetica Neue"/>
              <a:sym typeface="Helvetica Neue"/>
            </a:endParaRPr>
          </a:p>
        </p:txBody>
      </p:sp>
      <p:sp>
        <p:nvSpPr>
          <p:cNvPr id="171" name="Google Shape;171;p5"/>
          <p:cNvSpPr/>
          <p:nvPr/>
        </p:nvSpPr>
        <p:spPr>
          <a:xfrm>
            <a:off x="3495675" y="3505200"/>
            <a:ext cx="28956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Contenido</a:t>
            </a:r>
            <a:endParaRPr b="0" i="0" sz="1350" u="none" cap="none" strike="noStrike">
              <a:solidFill>
                <a:schemeClr val="dk1"/>
              </a:solidFill>
              <a:latin typeface="Helvetica Neue"/>
              <a:ea typeface="Helvetica Neue"/>
              <a:cs typeface="Helvetica Neue"/>
              <a:sym typeface="Helvetica Neue"/>
            </a:endParaRPr>
          </a:p>
        </p:txBody>
      </p:sp>
      <p:sp>
        <p:nvSpPr>
          <p:cNvPr id="172" name="Google Shape;172;p5"/>
          <p:cNvSpPr/>
          <p:nvPr/>
        </p:nvSpPr>
        <p:spPr>
          <a:xfrm>
            <a:off x="6562725" y="30670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73" name="Google Shape;173;p5"/>
          <p:cNvSpPr/>
          <p:nvPr/>
        </p:nvSpPr>
        <p:spPr>
          <a:xfrm>
            <a:off x="6562725" y="28575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74" name="Google Shape;174;p5"/>
          <p:cNvSpPr/>
          <p:nvPr/>
        </p:nvSpPr>
        <p:spPr>
          <a:xfrm>
            <a:off x="6562725" y="26479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75" name="Google Shape;175;p5"/>
          <p:cNvSpPr/>
          <p:nvPr/>
        </p:nvSpPr>
        <p:spPr>
          <a:xfrm>
            <a:off x="6562725" y="24384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76" name="Google Shape;176;p5"/>
          <p:cNvSpPr/>
          <p:nvPr/>
        </p:nvSpPr>
        <p:spPr>
          <a:xfrm>
            <a:off x="6562725" y="22288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77" name="Google Shape;177;p5"/>
          <p:cNvSpPr/>
          <p:nvPr/>
        </p:nvSpPr>
        <p:spPr>
          <a:xfrm>
            <a:off x="6124575" y="1847850"/>
            <a:ext cx="647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04</a:t>
            </a:r>
            <a:endParaRPr b="0" i="0" sz="1350" u="none" cap="none" strike="noStrike">
              <a:solidFill>
                <a:srgbClr val="7F7F7F"/>
              </a:solidFill>
              <a:latin typeface="Helvetica Neue"/>
              <a:ea typeface="Helvetica Neue"/>
              <a:cs typeface="Helvetica Neue"/>
              <a:sym typeface="Helvetica Neue"/>
            </a:endParaRPr>
          </a:p>
        </p:txBody>
      </p:sp>
      <p:sp>
        <p:nvSpPr>
          <p:cNvPr id="178" name="Google Shape;178;p5"/>
          <p:cNvSpPr/>
          <p:nvPr/>
        </p:nvSpPr>
        <p:spPr>
          <a:xfrm>
            <a:off x="6353175" y="1847850"/>
            <a:ext cx="28956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Contenido</a:t>
            </a:r>
            <a:endParaRPr b="0" i="0" sz="1350" u="none" cap="none" strike="noStrike">
              <a:solidFill>
                <a:schemeClr val="dk1"/>
              </a:solidFill>
              <a:latin typeface="Helvetica Neue"/>
              <a:ea typeface="Helvetica Neue"/>
              <a:cs typeface="Helvetica Neue"/>
              <a:sym typeface="Helvetica Neue"/>
            </a:endParaRPr>
          </a:p>
        </p:txBody>
      </p:sp>
      <p:sp>
        <p:nvSpPr>
          <p:cNvPr id="179" name="Google Shape;179;p5"/>
          <p:cNvSpPr/>
          <p:nvPr/>
        </p:nvSpPr>
        <p:spPr>
          <a:xfrm>
            <a:off x="3705225" y="30670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80" name="Google Shape;180;p5"/>
          <p:cNvSpPr/>
          <p:nvPr/>
        </p:nvSpPr>
        <p:spPr>
          <a:xfrm>
            <a:off x="3705225" y="28575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81" name="Google Shape;181;p5"/>
          <p:cNvSpPr/>
          <p:nvPr/>
        </p:nvSpPr>
        <p:spPr>
          <a:xfrm>
            <a:off x="3705225" y="26479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82" name="Google Shape;182;p5"/>
          <p:cNvSpPr/>
          <p:nvPr/>
        </p:nvSpPr>
        <p:spPr>
          <a:xfrm>
            <a:off x="3705225" y="24384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83" name="Google Shape;183;p5"/>
          <p:cNvSpPr/>
          <p:nvPr/>
        </p:nvSpPr>
        <p:spPr>
          <a:xfrm>
            <a:off x="3705225" y="22288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84" name="Google Shape;184;p5"/>
          <p:cNvSpPr/>
          <p:nvPr/>
        </p:nvSpPr>
        <p:spPr>
          <a:xfrm>
            <a:off x="3267075" y="1847850"/>
            <a:ext cx="647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03</a:t>
            </a:r>
            <a:endParaRPr b="0" i="0" sz="1350" u="none" cap="none" strike="noStrike">
              <a:solidFill>
                <a:srgbClr val="7F7F7F"/>
              </a:solidFill>
              <a:latin typeface="Helvetica Neue"/>
              <a:ea typeface="Helvetica Neue"/>
              <a:cs typeface="Helvetica Neue"/>
              <a:sym typeface="Helvetica Neue"/>
            </a:endParaRPr>
          </a:p>
        </p:txBody>
      </p:sp>
      <p:sp>
        <p:nvSpPr>
          <p:cNvPr id="185" name="Google Shape;185;p5"/>
          <p:cNvSpPr/>
          <p:nvPr/>
        </p:nvSpPr>
        <p:spPr>
          <a:xfrm>
            <a:off x="3495675" y="1847850"/>
            <a:ext cx="28956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Contenido</a:t>
            </a:r>
            <a:endParaRPr b="0" i="0" sz="1350" u="none" cap="none" strike="noStrike">
              <a:solidFill>
                <a:schemeClr val="dk1"/>
              </a:solidFill>
              <a:latin typeface="Helvetica Neue"/>
              <a:ea typeface="Helvetica Neue"/>
              <a:cs typeface="Helvetica Neue"/>
              <a:sym typeface="Helvetica Neue"/>
            </a:endParaRPr>
          </a:p>
        </p:txBody>
      </p:sp>
      <p:sp>
        <p:nvSpPr>
          <p:cNvPr id="186" name="Google Shape;186;p5"/>
          <p:cNvSpPr/>
          <p:nvPr/>
        </p:nvSpPr>
        <p:spPr>
          <a:xfrm>
            <a:off x="6562725" y="14097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87" name="Google Shape;187;p5"/>
          <p:cNvSpPr/>
          <p:nvPr/>
        </p:nvSpPr>
        <p:spPr>
          <a:xfrm>
            <a:off x="6562725" y="12001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88" name="Google Shape;188;p5"/>
          <p:cNvSpPr/>
          <p:nvPr/>
        </p:nvSpPr>
        <p:spPr>
          <a:xfrm>
            <a:off x="6562725" y="9906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89" name="Google Shape;189;p5"/>
          <p:cNvSpPr/>
          <p:nvPr/>
        </p:nvSpPr>
        <p:spPr>
          <a:xfrm>
            <a:off x="6562725" y="7810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90" name="Google Shape;190;p5"/>
          <p:cNvSpPr/>
          <p:nvPr/>
        </p:nvSpPr>
        <p:spPr>
          <a:xfrm>
            <a:off x="6562725" y="5715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91" name="Google Shape;191;p5"/>
          <p:cNvSpPr/>
          <p:nvPr/>
        </p:nvSpPr>
        <p:spPr>
          <a:xfrm>
            <a:off x="6124575" y="190500"/>
            <a:ext cx="647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02</a:t>
            </a:r>
            <a:endParaRPr b="0" i="0" sz="1350" u="none" cap="none" strike="noStrike">
              <a:solidFill>
                <a:srgbClr val="7F7F7F"/>
              </a:solidFill>
              <a:latin typeface="Helvetica Neue"/>
              <a:ea typeface="Helvetica Neue"/>
              <a:cs typeface="Helvetica Neue"/>
              <a:sym typeface="Helvetica Neue"/>
            </a:endParaRPr>
          </a:p>
        </p:txBody>
      </p:sp>
      <p:sp>
        <p:nvSpPr>
          <p:cNvPr id="192" name="Google Shape;192;p5"/>
          <p:cNvSpPr/>
          <p:nvPr/>
        </p:nvSpPr>
        <p:spPr>
          <a:xfrm>
            <a:off x="6353175" y="190500"/>
            <a:ext cx="28956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Contenido</a:t>
            </a:r>
            <a:endParaRPr b="0" i="0" sz="1350" u="none" cap="none" strike="noStrike">
              <a:solidFill>
                <a:schemeClr val="dk1"/>
              </a:solidFill>
              <a:latin typeface="Helvetica Neue"/>
              <a:ea typeface="Helvetica Neue"/>
              <a:cs typeface="Helvetica Neue"/>
              <a:sym typeface="Helvetica Neue"/>
            </a:endParaRPr>
          </a:p>
        </p:txBody>
      </p:sp>
      <p:sp>
        <p:nvSpPr>
          <p:cNvPr id="193" name="Google Shape;193;p5"/>
          <p:cNvSpPr/>
          <p:nvPr/>
        </p:nvSpPr>
        <p:spPr>
          <a:xfrm>
            <a:off x="3705225" y="14097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94" name="Google Shape;194;p5"/>
          <p:cNvSpPr/>
          <p:nvPr/>
        </p:nvSpPr>
        <p:spPr>
          <a:xfrm>
            <a:off x="3705225" y="12001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95" name="Google Shape;195;p5"/>
          <p:cNvSpPr/>
          <p:nvPr/>
        </p:nvSpPr>
        <p:spPr>
          <a:xfrm>
            <a:off x="3705225" y="9906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96" name="Google Shape;196;p5"/>
          <p:cNvSpPr/>
          <p:nvPr/>
        </p:nvSpPr>
        <p:spPr>
          <a:xfrm>
            <a:off x="3705225" y="78105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97" name="Google Shape;197;p5"/>
          <p:cNvSpPr/>
          <p:nvPr/>
        </p:nvSpPr>
        <p:spPr>
          <a:xfrm>
            <a:off x="3705225" y="571500"/>
            <a:ext cx="268605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a:t>
            </a:r>
            <a:endParaRPr b="0" i="0" sz="1350" u="none" cap="none" strike="noStrike">
              <a:solidFill>
                <a:srgbClr val="7F7F7F"/>
              </a:solidFill>
              <a:latin typeface="Calibri"/>
              <a:ea typeface="Calibri"/>
              <a:cs typeface="Calibri"/>
              <a:sym typeface="Calibri"/>
            </a:endParaRPr>
          </a:p>
        </p:txBody>
      </p:sp>
      <p:sp>
        <p:nvSpPr>
          <p:cNvPr id="198" name="Google Shape;198;p5"/>
          <p:cNvSpPr/>
          <p:nvPr/>
        </p:nvSpPr>
        <p:spPr>
          <a:xfrm>
            <a:off x="3267075" y="190500"/>
            <a:ext cx="6477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01</a:t>
            </a:r>
            <a:endParaRPr b="0" i="0" sz="1350" u="none" cap="none" strike="noStrike">
              <a:solidFill>
                <a:srgbClr val="7F7F7F"/>
              </a:solidFill>
              <a:latin typeface="Helvetica Neue"/>
              <a:ea typeface="Helvetica Neue"/>
              <a:cs typeface="Helvetica Neue"/>
              <a:sym typeface="Helvetica Neue"/>
            </a:endParaRPr>
          </a:p>
        </p:txBody>
      </p:sp>
      <p:sp>
        <p:nvSpPr>
          <p:cNvPr id="199" name="Google Shape;199;p5"/>
          <p:cNvSpPr/>
          <p:nvPr/>
        </p:nvSpPr>
        <p:spPr>
          <a:xfrm>
            <a:off x="3495675" y="190500"/>
            <a:ext cx="28956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Contenido</a:t>
            </a:r>
            <a:endParaRPr b="0" i="0" sz="1350" u="none" cap="none" strike="noStrike">
              <a:solidFill>
                <a:schemeClr val="dk1"/>
              </a:solidFill>
              <a:latin typeface="Helvetica Neue"/>
              <a:ea typeface="Helvetica Neue"/>
              <a:cs typeface="Helvetica Neue"/>
              <a:sym typeface="Helvetica Neue"/>
            </a:endParaRPr>
          </a:p>
        </p:txBody>
      </p:sp>
      <p:sp>
        <p:nvSpPr>
          <p:cNvPr id="200" name="Google Shape;200;p5"/>
          <p:cNvSpPr/>
          <p:nvPr/>
        </p:nvSpPr>
        <p:spPr>
          <a:xfrm>
            <a:off x="219075" y="190500"/>
            <a:ext cx="31623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9FE3"/>
              </a:buClr>
              <a:buSzPts val="1350"/>
              <a:buFont typeface="Helvetica Neue"/>
              <a:buNone/>
            </a:pPr>
            <a:r>
              <a:rPr b="0" i="0" lang="en-US" sz="1350" u="none" cap="none" strike="noStrike">
                <a:solidFill>
                  <a:srgbClr val="009FE3"/>
                </a:solidFill>
                <a:latin typeface="Helvetica Neue"/>
                <a:ea typeface="Helvetica Neue"/>
                <a:cs typeface="Helvetica Neue"/>
                <a:sym typeface="Helvetica Neue"/>
              </a:rPr>
              <a:t>Subtítulo</a:t>
            </a:r>
            <a:endParaRPr b="0" i="0" sz="1350" u="none" cap="none" strike="noStrike">
              <a:solidFill>
                <a:schemeClr val="dk1"/>
              </a:solidFill>
              <a:latin typeface="Helvetica Neue"/>
              <a:ea typeface="Helvetica Neue"/>
              <a:cs typeface="Helvetica Neue"/>
              <a:sym typeface="Helvetica Neue"/>
            </a:endParaRPr>
          </a:p>
        </p:txBody>
      </p:sp>
      <p:sp>
        <p:nvSpPr>
          <p:cNvPr id="201" name="Google Shape;201;p5"/>
          <p:cNvSpPr/>
          <p:nvPr/>
        </p:nvSpPr>
        <p:spPr>
          <a:xfrm>
            <a:off x="219075" y="381000"/>
            <a:ext cx="3162300" cy="20955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000000"/>
              </a:buClr>
              <a:buSzPts val="1350"/>
              <a:buFont typeface="Helvetica Neue"/>
              <a:buNone/>
            </a:pPr>
            <a:r>
              <a:rPr b="0" i="0" lang="en-US" sz="1350" u="none" cap="none" strike="noStrike">
                <a:solidFill>
                  <a:srgbClr val="000000"/>
                </a:solidFill>
                <a:latin typeface="Helvetica Neue"/>
                <a:ea typeface="Helvetica Neue"/>
                <a:cs typeface="Helvetica Neue"/>
                <a:sym typeface="Helvetica Neue"/>
              </a:rPr>
              <a:t>Tabla de contenidos</a:t>
            </a:r>
            <a:endParaRPr b="0" i="0" sz="135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6" name="Shape 206"/>
        <p:cNvGrpSpPr/>
        <p:nvPr/>
      </p:nvGrpSpPr>
      <p:grpSpPr>
        <a:xfrm>
          <a:off x="0" y="0"/>
          <a:ext cx="0" cy="0"/>
          <a:chOff x="0" y="0"/>
          <a:chExt cx="0" cy="0"/>
        </a:xfrm>
      </p:grpSpPr>
      <p:sp>
        <p:nvSpPr>
          <p:cNvPr id="207" name="Google Shape;207;p6"/>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 name="Google Shape;208;p6"/>
          <p:cNvSpPr/>
          <p:nvPr/>
        </p:nvSpPr>
        <p:spPr>
          <a:xfrm>
            <a:off x="209550" y="190500"/>
            <a:ext cx="8724900" cy="838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 name="Google Shape;209;p6"/>
          <p:cNvSpPr/>
          <p:nvPr/>
        </p:nvSpPr>
        <p:spPr>
          <a:xfrm>
            <a:off x="209550" y="190500"/>
            <a:ext cx="32385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 name="Google Shape;210;p6"/>
          <p:cNvSpPr/>
          <p:nvPr/>
        </p:nvSpPr>
        <p:spPr>
          <a:xfrm>
            <a:off x="219075" y="333375"/>
            <a:ext cx="321945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211" name="Google Shape;211;p6"/>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212" name="Google Shape;212;p6"/>
          <p:cNvSpPr/>
          <p:nvPr/>
        </p:nvSpPr>
        <p:spPr>
          <a:xfrm>
            <a:off x="3638550" y="190500"/>
            <a:ext cx="5753100" cy="83820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1350" u="none" cap="none" strike="noStrike">
              <a:solidFill>
                <a:srgbClr val="7F7F7F"/>
              </a:solidFill>
              <a:latin typeface="Calibri"/>
              <a:ea typeface="Calibri"/>
              <a:cs typeface="Calibri"/>
              <a:sym typeface="Calibri"/>
            </a:endParaRPr>
          </a:p>
        </p:txBody>
      </p:sp>
      <p:sp>
        <p:nvSpPr>
          <p:cNvPr id="213" name="Google Shape;213;p6"/>
          <p:cNvSpPr/>
          <p:nvPr/>
        </p:nvSpPr>
        <p:spPr>
          <a:xfrm>
            <a:off x="219075" y="190500"/>
            <a:ext cx="367665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Epígrafe</a:t>
            </a:r>
            <a:endParaRPr b="0" i="0" sz="750" u="none" cap="none" strike="noStrike">
              <a:solidFill>
                <a:schemeClr val="dk1"/>
              </a:solidFill>
              <a:latin typeface="Calibri"/>
              <a:ea typeface="Calibri"/>
              <a:cs typeface="Calibri"/>
              <a:sym typeface="Calibri"/>
            </a:endParaRPr>
          </a:p>
        </p:txBody>
      </p:sp>
      <p:sp>
        <p:nvSpPr>
          <p:cNvPr id="214" name="Google Shape;214;p6"/>
          <p:cNvSpPr/>
          <p:nvPr/>
        </p:nvSpPr>
        <p:spPr>
          <a:xfrm>
            <a:off x="219075" y="333375"/>
            <a:ext cx="36766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Título de sección</a:t>
            </a:r>
            <a:endParaRPr b="0" i="0" sz="2250" u="none" cap="none" strike="noStrike">
              <a:solidFill>
                <a:schemeClr val="dk1"/>
              </a:solidFill>
              <a:latin typeface="Helvetica Neue"/>
              <a:ea typeface="Helvetica Neue"/>
              <a:cs typeface="Helvetica Neue"/>
              <a:sym typeface="Helvetica Neue"/>
            </a:endParaRPr>
          </a:p>
        </p:txBody>
      </p:sp>
      <p:sp>
        <p:nvSpPr>
          <p:cNvPr id="215" name="Google Shape;215;p6"/>
          <p:cNvSpPr/>
          <p:nvPr/>
        </p:nvSpPr>
        <p:spPr>
          <a:xfrm>
            <a:off x="219075" y="657225"/>
            <a:ext cx="36766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Subtítulo</a:t>
            </a:r>
            <a:endParaRPr b="0" i="0" sz="2250" u="none" cap="none" strike="noStrike">
              <a:solidFill>
                <a:srgbClr val="7F7F7F"/>
              </a:solidFill>
              <a:latin typeface="Helvetica Neue"/>
              <a:ea typeface="Helvetica Neue"/>
              <a:cs typeface="Helvetica Neue"/>
              <a:sym typeface="Helvetica Neue"/>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0" name="Shape 220"/>
        <p:cNvGrpSpPr/>
        <p:nvPr/>
      </p:nvGrpSpPr>
      <p:grpSpPr>
        <a:xfrm>
          <a:off x="0" y="0"/>
          <a:ext cx="0" cy="0"/>
          <a:chOff x="0" y="0"/>
          <a:chExt cx="0" cy="0"/>
        </a:xfrm>
      </p:grpSpPr>
      <p:sp>
        <p:nvSpPr>
          <p:cNvPr id="221" name="Google Shape;221;p7"/>
          <p:cNvSpPr/>
          <p:nvPr/>
        </p:nvSpPr>
        <p:spPr>
          <a:xfrm>
            <a:off x="219075" y="1352550"/>
            <a:ext cx="8724900" cy="3133725"/>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 name="Google Shape;222;p7"/>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3" name="Google Shape;223;p7"/>
          <p:cNvSpPr/>
          <p:nvPr/>
        </p:nvSpPr>
        <p:spPr>
          <a:xfrm>
            <a:off x="209550" y="190500"/>
            <a:ext cx="8724900" cy="838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4" name="Google Shape;224;p7"/>
          <p:cNvSpPr/>
          <p:nvPr/>
        </p:nvSpPr>
        <p:spPr>
          <a:xfrm>
            <a:off x="209550" y="190500"/>
            <a:ext cx="32385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5" name="Google Shape;225;p7"/>
          <p:cNvSpPr/>
          <p:nvPr/>
        </p:nvSpPr>
        <p:spPr>
          <a:xfrm>
            <a:off x="219075" y="333375"/>
            <a:ext cx="321945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226" name="Google Shape;226;p7"/>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227" name="Google Shape;227;p7"/>
          <p:cNvSpPr/>
          <p:nvPr/>
        </p:nvSpPr>
        <p:spPr>
          <a:xfrm>
            <a:off x="3638550" y="190500"/>
            <a:ext cx="5753100" cy="83820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1350" u="none" cap="none" strike="noStrike">
              <a:solidFill>
                <a:srgbClr val="7F7F7F"/>
              </a:solidFill>
              <a:latin typeface="Calibri"/>
              <a:ea typeface="Calibri"/>
              <a:cs typeface="Calibri"/>
              <a:sym typeface="Calibri"/>
            </a:endParaRPr>
          </a:p>
        </p:txBody>
      </p:sp>
      <p:sp>
        <p:nvSpPr>
          <p:cNvPr id="228" name="Google Shape;228;p7"/>
          <p:cNvSpPr/>
          <p:nvPr/>
        </p:nvSpPr>
        <p:spPr>
          <a:xfrm>
            <a:off x="219075" y="190500"/>
            <a:ext cx="367665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Epígrafe</a:t>
            </a:r>
            <a:endParaRPr b="0" i="0" sz="750" u="none" cap="none" strike="noStrike">
              <a:solidFill>
                <a:schemeClr val="dk1"/>
              </a:solidFill>
              <a:latin typeface="Calibri"/>
              <a:ea typeface="Calibri"/>
              <a:cs typeface="Calibri"/>
              <a:sym typeface="Calibri"/>
            </a:endParaRPr>
          </a:p>
        </p:txBody>
      </p:sp>
      <p:sp>
        <p:nvSpPr>
          <p:cNvPr id="229" name="Google Shape;229;p7"/>
          <p:cNvSpPr/>
          <p:nvPr/>
        </p:nvSpPr>
        <p:spPr>
          <a:xfrm>
            <a:off x="219075" y="333375"/>
            <a:ext cx="36766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Título de sección</a:t>
            </a:r>
            <a:endParaRPr b="0" i="0" sz="2250" u="none" cap="none" strike="noStrike">
              <a:solidFill>
                <a:schemeClr val="dk1"/>
              </a:solidFill>
              <a:latin typeface="Helvetica Neue"/>
              <a:ea typeface="Helvetica Neue"/>
              <a:cs typeface="Helvetica Neue"/>
              <a:sym typeface="Helvetica Neue"/>
            </a:endParaRPr>
          </a:p>
        </p:txBody>
      </p:sp>
      <p:sp>
        <p:nvSpPr>
          <p:cNvPr id="230" name="Google Shape;230;p7"/>
          <p:cNvSpPr/>
          <p:nvPr/>
        </p:nvSpPr>
        <p:spPr>
          <a:xfrm>
            <a:off x="219075" y="657225"/>
            <a:ext cx="36766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Subtítulo</a:t>
            </a:r>
            <a:endParaRPr b="0" i="0" sz="2250" u="none" cap="none" strike="noStrike">
              <a:solidFill>
                <a:srgbClr val="7F7F7F"/>
              </a:solidFill>
              <a:latin typeface="Helvetica Neue"/>
              <a:ea typeface="Helvetica Neue"/>
              <a:cs typeface="Helvetica Neue"/>
              <a:sym typeface="Helvetica Neue"/>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35" name="Shape 235"/>
        <p:cNvGrpSpPr/>
        <p:nvPr/>
      </p:nvGrpSpPr>
      <p:grpSpPr>
        <a:xfrm>
          <a:off x="0" y="0"/>
          <a:ext cx="0" cy="0"/>
          <a:chOff x="0" y="0"/>
          <a:chExt cx="0" cy="0"/>
        </a:xfrm>
      </p:grpSpPr>
      <p:sp>
        <p:nvSpPr>
          <p:cNvPr id="236" name="Google Shape;236;p8"/>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7" name="Google Shape;237;p8"/>
          <p:cNvSpPr/>
          <p:nvPr/>
        </p:nvSpPr>
        <p:spPr>
          <a:xfrm>
            <a:off x="209550" y="190500"/>
            <a:ext cx="8724900" cy="838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8" name="Google Shape;238;p8"/>
          <p:cNvSpPr/>
          <p:nvPr/>
        </p:nvSpPr>
        <p:spPr>
          <a:xfrm>
            <a:off x="209550" y="190500"/>
            <a:ext cx="32385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9" name="Google Shape;239;p8"/>
          <p:cNvSpPr/>
          <p:nvPr/>
        </p:nvSpPr>
        <p:spPr>
          <a:xfrm>
            <a:off x="219075" y="333375"/>
            <a:ext cx="321945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240" name="Google Shape;240;p8"/>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241" name="Google Shape;241;p8"/>
          <p:cNvSpPr/>
          <p:nvPr/>
        </p:nvSpPr>
        <p:spPr>
          <a:xfrm>
            <a:off x="3638550" y="190500"/>
            <a:ext cx="5753100" cy="83820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1350" u="none" cap="none" strike="noStrike">
              <a:solidFill>
                <a:srgbClr val="7F7F7F"/>
              </a:solidFill>
              <a:latin typeface="Calibri"/>
              <a:ea typeface="Calibri"/>
              <a:cs typeface="Calibri"/>
              <a:sym typeface="Calibri"/>
            </a:endParaRPr>
          </a:p>
        </p:txBody>
      </p:sp>
      <p:sp>
        <p:nvSpPr>
          <p:cNvPr id="242" name="Google Shape;242;p8"/>
          <p:cNvSpPr/>
          <p:nvPr/>
        </p:nvSpPr>
        <p:spPr>
          <a:xfrm>
            <a:off x="219075" y="190500"/>
            <a:ext cx="367665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Epígrafe</a:t>
            </a:r>
            <a:endParaRPr b="0" i="0" sz="750" u="none" cap="none" strike="noStrike">
              <a:solidFill>
                <a:schemeClr val="dk1"/>
              </a:solidFill>
              <a:latin typeface="Calibri"/>
              <a:ea typeface="Calibri"/>
              <a:cs typeface="Calibri"/>
              <a:sym typeface="Calibri"/>
            </a:endParaRPr>
          </a:p>
        </p:txBody>
      </p:sp>
      <p:sp>
        <p:nvSpPr>
          <p:cNvPr id="243" name="Google Shape;243;p8"/>
          <p:cNvSpPr/>
          <p:nvPr/>
        </p:nvSpPr>
        <p:spPr>
          <a:xfrm>
            <a:off x="219075" y="333375"/>
            <a:ext cx="36766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Título de sección</a:t>
            </a:r>
            <a:endParaRPr b="0" i="0" sz="2250" u="none" cap="none" strike="noStrike">
              <a:solidFill>
                <a:schemeClr val="dk1"/>
              </a:solidFill>
              <a:latin typeface="Helvetica Neue"/>
              <a:ea typeface="Helvetica Neue"/>
              <a:cs typeface="Helvetica Neue"/>
              <a:sym typeface="Helvetica Neue"/>
            </a:endParaRPr>
          </a:p>
        </p:txBody>
      </p:sp>
      <p:sp>
        <p:nvSpPr>
          <p:cNvPr id="244" name="Google Shape;244;p8"/>
          <p:cNvSpPr/>
          <p:nvPr/>
        </p:nvSpPr>
        <p:spPr>
          <a:xfrm>
            <a:off x="219075" y="657225"/>
            <a:ext cx="36766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Subtítulo</a:t>
            </a:r>
            <a:endParaRPr b="0" i="0" sz="2250" u="none" cap="none" strike="noStrike">
              <a:solidFill>
                <a:srgbClr val="7F7F7F"/>
              </a:solidFill>
              <a:latin typeface="Helvetica Neue"/>
              <a:ea typeface="Helvetica Neue"/>
              <a:cs typeface="Helvetica Neue"/>
              <a:sym typeface="Helvetica Neue"/>
            </a:endParaRPr>
          </a:p>
        </p:txBody>
      </p:sp>
      <p:sp>
        <p:nvSpPr>
          <p:cNvPr id="245" name="Google Shape;245;p8"/>
          <p:cNvSpPr/>
          <p:nvPr/>
        </p:nvSpPr>
        <p:spPr>
          <a:xfrm>
            <a:off x="219075" y="1352550"/>
            <a:ext cx="4236811" cy="3133725"/>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6" name="Google Shape;246;p8"/>
          <p:cNvSpPr/>
          <p:nvPr/>
        </p:nvSpPr>
        <p:spPr>
          <a:xfrm>
            <a:off x="4631418" y="1352550"/>
            <a:ext cx="4236811" cy="3133725"/>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1" name="Shape 251"/>
        <p:cNvGrpSpPr/>
        <p:nvPr/>
      </p:nvGrpSpPr>
      <p:grpSpPr>
        <a:xfrm>
          <a:off x="0" y="0"/>
          <a:ext cx="0" cy="0"/>
          <a:chOff x="0" y="0"/>
          <a:chExt cx="0" cy="0"/>
        </a:xfrm>
      </p:grpSpPr>
      <p:sp>
        <p:nvSpPr>
          <p:cNvPr id="252" name="Google Shape;252;p9"/>
          <p:cNvSpPr/>
          <p:nvPr/>
        </p:nvSpPr>
        <p:spPr>
          <a:xfrm>
            <a:off x="219075" y="1352550"/>
            <a:ext cx="2822563" cy="3133725"/>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3" name="Google Shape;253;p9"/>
          <p:cNvSpPr/>
          <p:nvPr/>
        </p:nvSpPr>
        <p:spPr>
          <a:xfrm>
            <a:off x="3150961" y="1352550"/>
            <a:ext cx="2822563" cy="3133725"/>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4" name="Google Shape;254;p9"/>
          <p:cNvSpPr/>
          <p:nvPr/>
        </p:nvSpPr>
        <p:spPr>
          <a:xfrm>
            <a:off x="6126390" y="1352550"/>
            <a:ext cx="2822563" cy="3133725"/>
          </a:xfrm>
          <a:prstGeom prst="roundRect">
            <a:avLst>
              <a:gd fmla="val 3189"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5" name="Google Shape;255;p9"/>
          <p:cNvSpPr/>
          <p:nvPr/>
        </p:nvSpPr>
        <p:spPr>
          <a:xfrm>
            <a:off x="0" y="0"/>
            <a:ext cx="9144000" cy="514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6" name="Google Shape;256;p9"/>
          <p:cNvSpPr/>
          <p:nvPr/>
        </p:nvSpPr>
        <p:spPr>
          <a:xfrm>
            <a:off x="209550" y="190500"/>
            <a:ext cx="8724900" cy="838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7" name="Google Shape;257;p9"/>
          <p:cNvSpPr/>
          <p:nvPr/>
        </p:nvSpPr>
        <p:spPr>
          <a:xfrm>
            <a:off x="209550" y="190500"/>
            <a:ext cx="3238500" cy="790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8" name="Google Shape;258;p9"/>
          <p:cNvSpPr/>
          <p:nvPr/>
        </p:nvSpPr>
        <p:spPr>
          <a:xfrm>
            <a:off x="219075" y="333375"/>
            <a:ext cx="3219450" cy="647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preencoded.png" id="259" name="Google Shape;259;p9"/>
          <p:cNvPicPr preferRelativeResize="0"/>
          <p:nvPr/>
        </p:nvPicPr>
        <p:blipFill rotWithShape="1">
          <a:blip r:embed="rId3">
            <a:alphaModFix/>
          </a:blip>
          <a:srcRect b="0" l="0" r="0" t="0"/>
          <a:stretch/>
        </p:blipFill>
        <p:spPr>
          <a:xfrm>
            <a:off x="7948613" y="4629150"/>
            <a:ext cx="971550" cy="323850"/>
          </a:xfrm>
          <a:prstGeom prst="rect">
            <a:avLst/>
          </a:prstGeom>
          <a:noFill/>
          <a:ln>
            <a:noFill/>
          </a:ln>
        </p:spPr>
      </p:pic>
      <p:sp>
        <p:nvSpPr>
          <p:cNvPr id="260" name="Google Shape;260;p9"/>
          <p:cNvSpPr/>
          <p:nvPr/>
        </p:nvSpPr>
        <p:spPr>
          <a:xfrm>
            <a:off x="3638550" y="190500"/>
            <a:ext cx="5753100" cy="838200"/>
          </a:xfrm>
          <a:prstGeom prst="rect">
            <a:avLst/>
          </a:prstGeom>
          <a:noFill/>
          <a:ln>
            <a:noFill/>
          </a:ln>
        </p:spPr>
        <p:txBody>
          <a:bodyPr anchorCtr="0" anchor="ctr" bIns="45700" lIns="91425" spcFirstLastPara="1" rIns="91425" wrap="square" tIns="45700">
            <a:noAutofit/>
          </a:bodyPr>
          <a:lstStyle/>
          <a:p>
            <a:pPr indent="0" lvl="0" marL="0" marR="0" rtl="0" algn="l">
              <a:lnSpc>
                <a:spcPct val="122222"/>
              </a:lnSpc>
              <a:spcBef>
                <a:spcPts val="0"/>
              </a:spcBef>
              <a:spcAft>
                <a:spcPts val="0"/>
              </a:spcAft>
              <a:buClr>
                <a:srgbClr val="7F7F7F"/>
              </a:buClr>
              <a:buSzPts val="1350"/>
              <a:buFont typeface="Helvetica Neue"/>
              <a:buNone/>
            </a:pPr>
            <a:r>
              <a:rPr b="0" i="0" lang="en-US" sz="1350" u="none" cap="none" strike="noStrike">
                <a:solidFill>
                  <a:srgbClr val="7F7F7F"/>
                </a:solidFill>
                <a:latin typeface="Helvetica Neue"/>
                <a:ea typeface="Helvetica Neue"/>
                <a:cs typeface="Helvetica Neue"/>
                <a:sym typeface="Helvetica Neue"/>
              </a:rPr>
              <a:t>Lorem ipsum dolor sit amet, consectetur adipiscing elit, sed do eiusmod tempor incididunt ut labore et dolore magna aliqua. Ut enim ad minim veniam, quis nostrud exercitation ullamco laboris nisi ut aliquip ex ea commodo consequat.</a:t>
            </a:r>
            <a:endParaRPr b="0" i="0" sz="1350" u="none" cap="none" strike="noStrike">
              <a:solidFill>
                <a:srgbClr val="7F7F7F"/>
              </a:solidFill>
              <a:latin typeface="Calibri"/>
              <a:ea typeface="Calibri"/>
              <a:cs typeface="Calibri"/>
              <a:sym typeface="Calibri"/>
            </a:endParaRPr>
          </a:p>
        </p:txBody>
      </p:sp>
      <p:sp>
        <p:nvSpPr>
          <p:cNvPr id="261" name="Google Shape;261;p9"/>
          <p:cNvSpPr/>
          <p:nvPr/>
        </p:nvSpPr>
        <p:spPr>
          <a:xfrm>
            <a:off x="219075" y="190500"/>
            <a:ext cx="3676650" cy="1143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009FE3"/>
              </a:buClr>
              <a:buSzPts val="750"/>
              <a:buFont typeface="Helvetica Neue"/>
              <a:buNone/>
            </a:pPr>
            <a:r>
              <a:rPr b="0" i="0" lang="en-US" sz="750" u="none" cap="none" strike="noStrike">
                <a:solidFill>
                  <a:srgbClr val="009FE3"/>
                </a:solidFill>
                <a:latin typeface="Helvetica Neue"/>
                <a:ea typeface="Helvetica Neue"/>
                <a:cs typeface="Helvetica Neue"/>
                <a:sym typeface="Helvetica Neue"/>
              </a:rPr>
              <a:t>Epígrafe</a:t>
            </a:r>
            <a:endParaRPr b="0" i="0" sz="750" u="none" cap="none" strike="noStrike">
              <a:solidFill>
                <a:schemeClr val="dk1"/>
              </a:solidFill>
              <a:latin typeface="Calibri"/>
              <a:ea typeface="Calibri"/>
              <a:cs typeface="Calibri"/>
              <a:sym typeface="Calibri"/>
            </a:endParaRPr>
          </a:p>
        </p:txBody>
      </p:sp>
      <p:sp>
        <p:nvSpPr>
          <p:cNvPr id="262" name="Google Shape;262;p9"/>
          <p:cNvSpPr/>
          <p:nvPr/>
        </p:nvSpPr>
        <p:spPr>
          <a:xfrm>
            <a:off x="219075" y="333375"/>
            <a:ext cx="36766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000000"/>
              </a:buClr>
              <a:buSzPts val="2250"/>
              <a:buFont typeface="Helvetica Neue"/>
              <a:buNone/>
            </a:pPr>
            <a:r>
              <a:rPr b="0" i="0" lang="en-US" sz="2250" u="none" cap="none" strike="noStrike">
                <a:solidFill>
                  <a:srgbClr val="000000"/>
                </a:solidFill>
                <a:latin typeface="Helvetica Neue"/>
                <a:ea typeface="Helvetica Neue"/>
                <a:cs typeface="Helvetica Neue"/>
                <a:sym typeface="Helvetica Neue"/>
              </a:rPr>
              <a:t>Título de sección</a:t>
            </a:r>
            <a:endParaRPr b="0" i="0" sz="2250" u="none" cap="none" strike="noStrike">
              <a:solidFill>
                <a:schemeClr val="dk1"/>
              </a:solidFill>
              <a:latin typeface="Helvetica Neue"/>
              <a:ea typeface="Helvetica Neue"/>
              <a:cs typeface="Helvetica Neue"/>
              <a:sym typeface="Helvetica Neue"/>
            </a:endParaRPr>
          </a:p>
        </p:txBody>
      </p:sp>
      <p:sp>
        <p:nvSpPr>
          <p:cNvPr id="263" name="Google Shape;263;p9"/>
          <p:cNvSpPr/>
          <p:nvPr/>
        </p:nvSpPr>
        <p:spPr>
          <a:xfrm>
            <a:off x="219075" y="657225"/>
            <a:ext cx="3676650" cy="323850"/>
          </a:xfrm>
          <a:prstGeom prst="rect">
            <a:avLst/>
          </a:prstGeom>
          <a:noFill/>
          <a:ln>
            <a:noFill/>
          </a:ln>
        </p:spPr>
        <p:txBody>
          <a:bodyPr anchorCtr="0" anchor="ctr" bIns="45700" lIns="91425" spcFirstLastPara="1" rIns="91425" wrap="square" tIns="45700">
            <a:noAutofit/>
          </a:bodyPr>
          <a:lstStyle/>
          <a:p>
            <a:pPr indent="0" lvl="0" marL="0" marR="0" rtl="0" algn="l">
              <a:lnSpc>
                <a:spcPct val="113333"/>
              </a:lnSpc>
              <a:spcBef>
                <a:spcPts val="0"/>
              </a:spcBef>
              <a:spcAft>
                <a:spcPts val="0"/>
              </a:spcAft>
              <a:buClr>
                <a:srgbClr val="7F7F7F"/>
              </a:buClr>
              <a:buSzPts val="2250"/>
              <a:buFont typeface="Helvetica Neue"/>
              <a:buNone/>
            </a:pPr>
            <a:r>
              <a:rPr b="0" i="0" lang="en-US" sz="2250" u="none" cap="none" strike="noStrike">
                <a:solidFill>
                  <a:srgbClr val="7F7F7F"/>
                </a:solidFill>
                <a:latin typeface="Helvetica Neue"/>
                <a:ea typeface="Helvetica Neue"/>
                <a:cs typeface="Helvetica Neue"/>
                <a:sym typeface="Helvetica Neue"/>
              </a:rPr>
              <a:t>Subtítulo</a:t>
            </a:r>
            <a:endParaRPr b="0" i="0" sz="2250" u="none" cap="none" strike="noStrike">
              <a:solidFill>
                <a:srgbClr val="7F7F7F"/>
              </a:solidFill>
              <a:latin typeface="Helvetica Neue"/>
              <a:ea typeface="Helvetica Neue"/>
              <a:cs typeface="Helvetica Neue"/>
              <a:sym typeface="Helvetica Neue"/>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Nicolas Vergara Fortini</dc:creator>
</cp:coreProperties>
</file>