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5" r:id="rId3"/>
  </p:sldMasterIdLst>
  <p:notesMasterIdLst>
    <p:notesMasterId r:id="rId4"/>
  </p:notesMasterIdLst>
  <p:sldIdLst>
    <p:sldId id="256" r:id="rId5"/>
    <p:sldId id="257" r:id="rId6"/>
    <p:sldId id="258" r:id="rId7"/>
    <p:sldId id="259" r:id="rId8"/>
    <p:sldId id="260" r:id="rId9"/>
    <p:sldId id="261" r:id="rId10"/>
    <p:sldId id="262" r:id="rId11"/>
  </p:sldIdLst>
  <p:sldSz cy="6858000" cx="12192000"/>
  <p:notesSz cx="6858000" cy="9144000"/>
  <p:embeddedFontLst>
    <p:embeddedFont>
      <p:font typeface="Roboto Black"/>
      <p:bold r:id="rId12"/>
      <p:boldItalic r:id="rId13"/>
    </p:embeddedFont>
    <p:embeddedFont>
      <p:font typeface="Roboto"/>
      <p:regular r:id="rId14"/>
      <p:bold r:id="rId15"/>
      <p:italic r:id="rId16"/>
      <p:boldItalic r:id="rId17"/>
    </p:embeddedFont>
    <p:embeddedFont>
      <p:font typeface="Roboto Medium"/>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RobotoMedium-italic.fntdata"/><Relationship Id="rId11" Type="http://schemas.openxmlformats.org/officeDocument/2006/relationships/slide" Target="slides/slide7.xml"/><Relationship Id="rId10" Type="http://schemas.openxmlformats.org/officeDocument/2006/relationships/slide" Target="slides/slide6.xml"/><Relationship Id="rId21" Type="http://schemas.openxmlformats.org/officeDocument/2006/relationships/font" Target="fonts/RobotoMedium-boldItalic.fntdata"/><Relationship Id="rId13" Type="http://schemas.openxmlformats.org/officeDocument/2006/relationships/font" Target="fonts/RobotoBlack-boldItalic.fntdata"/><Relationship Id="rId12" Type="http://schemas.openxmlformats.org/officeDocument/2006/relationships/font" Target="fonts/RobotoBlack-bold.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Roboto-bold.fntdata"/><Relationship Id="rId14" Type="http://schemas.openxmlformats.org/officeDocument/2006/relationships/font" Target="fonts/Roboto-regular.fntdata"/><Relationship Id="rId17" Type="http://schemas.openxmlformats.org/officeDocument/2006/relationships/font" Target="fonts/Roboto-boldItalic.fntdata"/><Relationship Id="rId16" Type="http://schemas.openxmlformats.org/officeDocument/2006/relationships/font" Target="fonts/Roboto-italic.fntdata"/><Relationship Id="rId5" Type="http://schemas.openxmlformats.org/officeDocument/2006/relationships/slide" Target="slides/slide1.xml"/><Relationship Id="rId19" Type="http://schemas.openxmlformats.org/officeDocument/2006/relationships/font" Target="fonts/RobotoMedium-bold.fntdata"/><Relationship Id="rId6" Type="http://schemas.openxmlformats.org/officeDocument/2006/relationships/slide" Target="slides/slide2.xml"/><Relationship Id="rId18" Type="http://schemas.openxmlformats.org/officeDocument/2006/relationships/font" Target="fonts/RobotoMedium-regular.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 name="Shape 33"/>
        <p:cNvGrpSpPr/>
        <p:nvPr/>
      </p:nvGrpSpPr>
      <p:grpSpPr>
        <a:xfrm>
          <a:off x="0" y="0"/>
          <a:ext cx="0" cy="0"/>
          <a:chOff x="0" y="0"/>
          <a:chExt cx="0" cy="0"/>
        </a:xfrm>
      </p:grpSpPr>
      <p:sp>
        <p:nvSpPr>
          <p:cNvPr id="34" name="Google Shape;34;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 name="Shape 39"/>
        <p:cNvGrpSpPr/>
        <p:nvPr/>
      </p:nvGrpSpPr>
      <p:grpSpPr>
        <a:xfrm>
          <a:off x="0" y="0"/>
          <a:ext cx="0" cy="0"/>
          <a:chOff x="0" y="0"/>
          <a:chExt cx="0" cy="0"/>
        </a:xfrm>
      </p:grpSpPr>
      <p:sp>
        <p:nvSpPr>
          <p:cNvPr id="40" name="Google Shape;40;g34eed2a2ecc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1" name="Google Shape;41;g34eed2a2ec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 name="Shape 47"/>
        <p:cNvGrpSpPr/>
        <p:nvPr/>
      </p:nvGrpSpPr>
      <p:grpSpPr>
        <a:xfrm>
          <a:off x="0" y="0"/>
          <a:ext cx="0" cy="0"/>
          <a:chOff x="0" y="0"/>
          <a:chExt cx="0" cy="0"/>
        </a:xfrm>
      </p:grpSpPr>
      <p:sp>
        <p:nvSpPr>
          <p:cNvPr id="48" name="Google Shape;48;g34eed2a2ecc_0_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9" name="Google Shape;49;g34eed2a2ecc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g34eed2a2ecc_0_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g34eed2a2ecc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34eed2a2ecc_0_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34eed2a2ecc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34eed2a2ecc_0_1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34eed2a2ecc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34eed2a2ecc_0_1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34eed2a2ecc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p:cSld name="Diapositiva de título">
    <p:spTree>
      <p:nvGrpSpPr>
        <p:cNvPr id="6" name="Shape 6"/>
        <p:cNvGrpSpPr/>
        <p:nvPr/>
      </p:nvGrpSpPr>
      <p:grpSpPr>
        <a:xfrm>
          <a:off x="0" y="0"/>
          <a:ext cx="0" cy="0"/>
          <a:chOff x="0" y="0"/>
          <a:chExt cx="0" cy="0"/>
        </a:xfrm>
      </p:grpSpPr>
      <p:pic>
        <p:nvPicPr>
          <p:cNvPr id="7" name="Google Shape;7;p2"/>
          <p:cNvPicPr preferRelativeResize="0"/>
          <p:nvPr/>
        </p:nvPicPr>
        <p:blipFill rotWithShape="1">
          <a:blip r:embed="rId2">
            <a:alphaModFix/>
          </a:blip>
          <a:srcRect b="0" l="0" r="0" t="0"/>
          <a:stretch/>
        </p:blipFill>
        <p:spPr>
          <a:xfrm>
            <a:off x="7925860" y="1543012"/>
            <a:ext cx="5508711" cy="6858000"/>
          </a:xfrm>
          <a:prstGeom prst="rect">
            <a:avLst/>
          </a:prstGeom>
          <a:noFill/>
          <a:ln>
            <a:noFill/>
          </a:ln>
        </p:spPr>
      </p:pic>
      <p:pic>
        <p:nvPicPr>
          <p:cNvPr id="8" name="Google Shape;8;p2"/>
          <p:cNvPicPr preferRelativeResize="0"/>
          <p:nvPr/>
        </p:nvPicPr>
        <p:blipFill rotWithShape="1">
          <a:blip r:embed="rId3">
            <a:alphaModFix/>
          </a:blip>
          <a:srcRect b="0" l="0" r="0" t="0"/>
          <a:stretch/>
        </p:blipFill>
        <p:spPr>
          <a:xfrm>
            <a:off x="417622" y="384155"/>
            <a:ext cx="2164740" cy="691610"/>
          </a:xfrm>
          <a:prstGeom prst="rect">
            <a:avLst/>
          </a:prstGeom>
          <a:noFill/>
          <a:ln>
            <a:noFill/>
          </a:ln>
        </p:spPr>
      </p:pic>
      <p:grpSp>
        <p:nvGrpSpPr>
          <p:cNvPr id="9" name="Google Shape;9;p2"/>
          <p:cNvGrpSpPr/>
          <p:nvPr/>
        </p:nvGrpSpPr>
        <p:grpSpPr>
          <a:xfrm>
            <a:off x="0" y="6203575"/>
            <a:ext cx="2266611" cy="428337"/>
            <a:chOff x="0" y="6280219"/>
            <a:chExt cx="2552281" cy="482322"/>
          </a:xfrm>
        </p:grpSpPr>
        <p:sp>
          <p:nvSpPr>
            <p:cNvPr id="10" name="Google Shape;10;p2"/>
            <p:cNvSpPr/>
            <p:nvPr/>
          </p:nvSpPr>
          <p:spPr>
            <a:xfrm>
              <a:off x="0" y="6370655"/>
              <a:ext cx="2552281" cy="391886"/>
            </a:xfrm>
            <a:prstGeom prst="rect">
              <a:avLst/>
            </a:prstGeom>
            <a:solidFill>
              <a:srgbClr val="F2331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Roboto"/>
                <a:ea typeface="Roboto"/>
                <a:cs typeface="Roboto"/>
                <a:sym typeface="Roboto"/>
              </a:endParaRPr>
            </a:p>
          </p:txBody>
        </p:sp>
        <p:sp>
          <p:nvSpPr>
            <p:cNvPr id="11" name="Google Shape;11;p2"/>
            <p:cNvSpPr/>
            <p:nvPr/>
          </p:nvSpPr>
          <p:spPr>
            <a:xfrm>
              <a:off x="1008185" y="6280219"/>
              <a:ext cx="1393372" cy="19362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Roboto"/>
                <a:ea typeface="Roboto"/>
                <a:cs typeface="Roboto"/>
                <a:sym typeface="Roboto"/>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p:cSld name="Título y objetos">
    <p:spTree>
      <p:nvGrpSpPr>
        <p:cNvPr id="12" name="Shape 12"/>
        <p:cNvGrpSpPr/>
        <p:nvPr/>
      </p:nvGrpSpPr>
      <p:grpSpPr>
        <a:xfrm>
          <a:off x="0" y="0"/>
          <a:ext cx="0" cy="0"/>
          <a:chOff x="0" y="0"/>
          <a:chExt cx="0" cy="0"/>
        </a:xfrm>
      </p:grpSpPr>
      <p:sp>
        <p:nvSpPr>
          <p:cNvPr id="13" name="Google Shape;13;p3"/>
          <p:cNvSpPr/>
          <p:nvPr/>
        </p:nvSpPr>
        <p:spPr>
          <a:xfrm>
            <a:off x="11987684" y="0"/>
            <a:ext cx="204316" cy="6858000"/>
          </a:xfrm>
          <a:prstGeom prst="rect">
            <a:avLst/>
          </a:prstGeom>
          <a:solidFill>
            <a:srgbClr val="F2331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Roboto"/>
              <a:ea typeface="Roboto"/>
              <a:cs typeface="Roboto"/>
              <a:sym typeface="Roboto"/>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p:cSld name="Encabezado de sección">
    <p:spTree>
      <p:nvGrpSpPr>
        <p:cNvPr id="14" name="Shape 14"/>
        <p:cNvGrpSpPr/>
        <p:nvPr/>
      </p:nvGrpSpPr>
      <p:grpSpPr>
        <a:xfrm>
          <a:off x="0" y="0"/>
          <a:ext cx="0" cy="0"/>
          <a:chOff x="0" y="0"/>
          <a:chExt cx="0" cy="0"/>
        </a:xfrm>
      </p:grpSpPr>
      <p:cxnSp>
        <p:nvCxnSpPr>
          <p:cNvPr id="15" name="Google Shape;15;p4"/>
          <p:cNvCxnSpPr/>
          <p:nvPr/>
        </p:nvCxnSpPr>
        <p:spPr>
          <a:xfrm>
            <a:off x="713433" y="6732396"/>
            <a:ext cx="11153670" cy="0"/>
          </a:xfrm>
          <a:prstGeom prst="straightConnector1">
            <a:avLst/>
          </a:prstGeom>
          <a:noFill/>
          <a:ln cap="flat" cmpd="sng" w="19050">
            <a:solidFill>
              <a:schemeClr val="accent1"/>
            </a:solidFill>
            <a:prstDash val="solid"/>
            <a:miter lim="800000"/>
            <a:headEnd len="sm" w="sm" type="none"/>
            <a:tailEnd len="sm" w="sm" type="none"/>
          </a:ln>
        </p:spPr>
      </p:cxnSp>
      <p:pic>
        <p:nvPicPr>
          <p:cNvPr id="16" name="Google Shape;16;p4"/>
          <p:cNvPicPr preferRelativeResize="0"/>
          <p:nvPr/>
        </p:nvPicPr>
        <p:blipFill rotWithShape="1">
          <a:blip r:embed="rId2">
            <a:alphaModFix/>
          </a:blip>
          <a:srcRect b="0" l="0" r="0" t="0"/>
          <a:stretch/>
        </p:blipFill>
        <p:spPr>
          <a:xfrm>
            <a:off x="236752" y="6376295"/>
            <a:ext cx="356101" cy="356101"/>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showMasterSp="0">
  <p:cSld name="Dos objetos">
    <p:bg>
      <p:bgPr>
        <a:solidFill>
          <a:schemeClr val="dk2"/>
        </a:solidFill>
      </p:bgPr>
    </p:bg>
    <p:spTree>
      <p:nvGrpSpPr>
        <p:cNvPr id="17" name="Shape 17"/>
        <p:cNvGrpSpPr/>
        <p:nvPr/>
      </p:nvGrpSpPr>
      <p:grpSpPr>
        <a:xfrm>
          <a:off x="0" y="0"/>
          <a:ext cx="0" cy="0"/>
          <a:chOff x="0" y="0"/>
          <a:chExt cx="0" cy="0"/>
        </a:xfrm>
      </p:grpSpPr>
      <p:sp>
        <p:nvSpPr>
          <p:cNvPr id="18" name="Google Shape;18;p5"/>
          <p:cNvSpPr/>
          <p:nvPr/>
        </p:nvSpPr>
        <p:spPr>
          <a:xfrm>
            <a:off x="256848" y="0"/>
            <a:ext cx="393177" cy="823966"/>
          </a:xfrm>
          <a:prstGeom prst="rect">
            <a:avLst/>
          </a:prstGeom>
          <a:solidFill>
            <a:srgbClr val="F2331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Roboto"/>
              <a:ea typeface="Roboto"/>
              <a:cs typeface="Roboto"/>
              <a:sym typeface="Roboto"/>
            </a:endParaRPr>
          </a:p>
        </p:txBody>
      </p:sp>
      <p:sp>
        <p:nvSpPr>
          <p:cNvPr id="19" name="Google Shape;19;p5"/>
          <p:cNvSpPr/>
          <p:nvPr/>
        </p:nvSpPr>
        <p:spPr>
          <a:xfrm>
            <a:off x="568271" y="84462"/>
            <a:ext cx="163508" cy="655041"/>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Roboto"/>
              <a:ea typeface="Roboto"/>
              <a:cs typeface="Roboto"/>
              <a:sym typeface="Roboto"/>
            </a:endParaRPr>
          </a:p>
        </p:txBody>
      </p:sp>
      <p:pic>
        <p:nvPicPr>
          <p:cNvPr id="20" name="Google Shape;20;p5"/>
          <p:cNvPicPr preferRelativeResize="0"/>
          <p:nvPr/>
        </p:nvPicPr>
        <p:blipFill rotWithShape="1">
          <a:blip r:embed="rId2">
            <a:alphaModFix/>
          </a:blip>
          <a:srcRect b="0" l="0" r="0" t="0"/>
          <a:stretch/>
        </p:blipFill>
        <p:spPr>
          <a:xfrm>
            <a:off x="11583175" y="6263730"/>
            <a:ext cx="356101" cy="356101"/>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p:cSld name="Comparación">
    <p:bg>
      <p:bgPr>
        <a:solidFill>
          <a:schemeClr val="lt1"/>
        </a:solidFill>
      </p:bgPr>
    </p:bg>
    <p:spTree>
      <p:nvGrpSpPr>
        <p:cNvPr id="21" name="Shape 21"/>
        <p:cNvGrpSpPr/>
        <p:nvPr/>
      </p:nvGrpSpPr>
      <p:grpSpPr>
        <a:xfrm>
          <a:off x="0" y="0"/>
          <a:ext cx="0" cy="0"/>
          <a:chOff x="0" y="0"/>
          <a:chExt cx="0" cy="0"/>
        </a:xfrm>
      </p:grpSpPr>
      <p:cxnSp>
        <p:nvCxnSpPr>
          <p:cNvPr id="22" name="Google Shape;22;p6"/>
          <p:cNvCxnSpPr/>
          <p:nvPr/>
        </p:nvCxnSpPr>
        <p:spPr>
          <a:xfrm>
            <a:off x="753626" y="6712299"/>
            <a:ext cx="11123526" cy="0"/>
          </a:xfrm>
          <a:prstGeom prst="straightConnector1">
            <a:avLst/>
          </a:prstGeom>
          <a:noFill/>
          <a:ln cap="flat" cmpd="sng" w="19050">
            <a:solidFill>
              <a:srgbClr val="0099BB"/>
            </a:solidFill>
            <a:prstDash val="solid"/>
            <a:miter lim="800000"/>
            <a:headEnd len="sm" w="sm" type="none"/>
            <a:tailEnd len="sm" w="sm" type="none"/>
          </a:ln>
        </p:spPr>
      </p:cxnSp>
      <p:pic>
        <p:nvPicPr>
          <p:cNvPr id="23" name="Google Shape;23;p6"/>
          <p:cNvPicPr preferRelativeResize="0"/>
          <p:nvPr/>
        </p:nvPicPr>
        <p:blipFill rotWithShape="1">
          <a:blip r:embed="rId2">
            <a:alphaModFix/>
          </a:blip>
          <a:srcRect b="0" l="0" r="0" t="0"/>
          <a:stretch/>
        </p:blipFill>
        <p:spPr>
          <a:xfrm>
            <a:off x="256848" y="6356197"/>
            <a:ext cx="356102" cy="356102"/>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p:cSld name="Solo el título">
    <p:bg>
      <p:bgPr>
        <a:solidFill>
          <a:schemeClr val="dk1"/>
        </a:solidFill>
      </p:bgPr>
    </p:bg>
    <p:spTree>
      <p:nvGrpSpPr>
        <p:cNvPr id="24" name="Shape 24"/>
        <p:cNvGrpSpPr/>
        <p:nvPr/>
      </p:nvGrpSpPr>
      <p:grpSpPr>
        <a:xfrm>
          <a:off x="0" y="0"/>
          <a:ext cx="0" cy="0"/>
          <a:chOff x="0" y="0"/>
          <a:chExt cx="0" cy="0"/>
        </a:xfrm>
      </p:grpSpPr>
      <p:sp>
        <p:nvSpPr>
          <p:cNvPr id="25" name="Google Shape;25;p7"/>
          <p:cNvSpPr/>
          <p:nvPr/>
        </p:nvSpPr>
        <p:spPr>
          <a:xfrm>
            <a:off x="256849" y="-1"/>
            <a:ext cx="356102" cy="803869"/>
          </a:xfrm>
          <a:prstGeom prst="rect">
            <a:avLst/>
          </a:prstGeom>
          <a:solidFill>
            <a:srgbClr val="0099B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Roboto"/>
              <a:ea typeface="Roboto"/>
              <a:cs typeface="Roboto"/>
              <a:sym typeface="Roboto"/>
            </a:endParaRPr>
          </a:p>
        </p:txBody>
      </p:sp>
      <p:sp>
        <p:nvSpPr>
          <p:cNvPr id="26" name="Google Shape;26;p7"/>
          <p:cNvSpPr/>
          <p:nvPr/>
        </p:nvSpPr>
        <p:spPr>
          <a:xfrm>
            <a:off x="568271" y="116392"/>
            <a:ext cx="148090" cy="639064"/>
          </a:xfrm>
          <a:prstGeom prst="rect">
            <a:avLst/>
          </a:prstGeom>
          <a:solidFill>
            <a:srgbClr val="F2331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Roboto"/>
              <a:ea typeface="Roboto"/>
              <a:cs typeface="Roboto"/>
              <a:sym typeface="Roboto"/>
            </a:endParaRPr>
          </a:p>
        </p:txBody>
      </p:sp>
      <p:pic>
        <p:nvPicPr>
          <p:cNvPr id="27" name="Google Shape;27;p7"/>
          <p:cNvPicPr preferRelativeResize="0"/>
          <p:nvPr/>
        </p:nvPicPr>
        <p:blipFill rotWithShape="1">
          <a:blip r:embed="rId2">
            <a:alphaModFix/>
          </a:blip>
          <a:srcRect b="0" l="0" r="0" t="0"/>
          <a:stretch/>
        </p:blipFill>
        <p:spPr>
          <a:xfrm>
            <a:off x="11722706" y="6310088"/>
            <a:ext cx="356102" cy="356102"/>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28" name="Shape 28"/>
        <p:cNvGrpSpPr/>
        <p:nvPr/>
      </p:nvGrpSpPr>
      <p:grpSpPr>
        <a:xfrm>
          <a:off x="0" y="0"/>
          <a:ext cx="0" cy="0"/>
          <a:chOff x="0" y="0"/>
          <a:chExt cx="0" cy="0"/>
        </a:xfrm>
      </p:grpSpPr>
      <p:cxnSp>
        <p:nvCxnSpPr>
          <p:cNvPr id="29" name="Google Shape;29;p8"/>
          <p:cNvCxnSpPr/>
          <p:nvPr/>
        </p:nvCxnSpPr>
        <p:spPr>
          <a:xfrm>
            <a:off x="1229249" y="6732396"/>
            <a:ext cx="10962751" cy="0"/>
          </a:xfrm>
          <a:prstGeom prst="straightConnector1">
            <a:avLst/>
          </a:prstGeom>
          <a:noFill/>
          <a:ln cap="flat" cmpd="sng" w="19050">
            <a:solidFill>
              <a:schemeClr val="accent1"/>
            </a:solidFill>
            <a:prstDash val="solid"/>
            <a:miter lim="800000"/>
            <a:headEnd len="sm" w="sm" type="none"/>
            <a:tailEnd len="sm" w="sm" type="none"/>
          </a:ln>
        </p:spPr>
      </p:cxnSp>
      <p:pic>
        <p:nvPicPr>
          <p:cNvPr id="30" name="Google Shape;30;p8"/>
          <p:cNvPicPr preferRelativeResize="0"/>
          <p:nvPr/>
        </p:nvPicPr>
        <p:blipFill rotWithShape="1">
          <a:blip r:embed="rId2">
            <a:alphaModFix/>
          </a:blip>
          <a:srcRect b="0" l="0" r="0" t="0"/>
          <a:stretch/>
        </p:blipFill>
        <p:spPr>
          <a:xfrm>
            <a:off x="4715125" y="2254241"/>
            <a:ext cx="2761750" cy="2349518"/>
          </a:xfrm>
          <a:prstGeom prst="rect">
            <a:avLst/>
          </a:prstGeom>
          <a:noFill/>
          <a:ln>
            <a:noFill/>
          </a:ln>
        </p:spPr>
      </p:pic>
      <p:sp>
        <p:nvSpPr>
          <p:cNvPr id="31" name="Google Shape;31;p8"/>
          <p:cNvSpPr/>
          <p:nvPr/>
        </p:nvSpPr>
        <p:spPr>
          <a:xfrm>
            <a:off x="256848" y="-1"/>
            <a:ext cx="393177" cy="1135465"/>
          </a:xfrm>
          <a:prstGeom prst="rect">
            <a:avLst/>
          </a:prstGeom>
          <a:solidFill>
            <a:srgbClr val="F2331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Roboto"/>
              <a:ea typeface="Roboto"/>
              <a:cs typeface="Roboto"/>
              <a:sym typeface="Roboto"/>
            </a:endParaRPr>
          </a:p>
        </p:txBody>
      </p:sp>
      <p:sp>
        <p:nvSpPr>
          <p:cNvPr id="32" name="Google Shape;32;p8"/>
          <p:cNvSpPr/>
          <p:nvPr/>
        </p:nvSpPr>
        <p:spPr>
          <a:xfrm>
            <a:off x="568271" y="116392"/>
            <a:ext cx="163508" cy="902678"/>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Roboto"/>
              <a:ea typeface="Roboto"/>
              <a:cs typeface="Roboto"/>
              <a:sym typeface="Roboto"/>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 name="Shape 36"/>
        <p:cNvGrpSpPr/>
        <p:nvPr/>
      </p:nvGrpSpPr>
      <p:grpSpPr>
        <a:xfrm>
          <a:off x="0" y="0"/>
          <a:ext cx="0" cy="0"/>
          <a:chOff x="0" y="0"/>
          <a:chExt cx="0" cy="0"/>
        </a:xfrm>
      </p:grpSpPr>
      <p:sp>
        <p:nvSpPr>
          <p:cNvPr id="37" name="Google Shape;37;p9"/>
          <p:cNvSpPr txBox="1"/>
          <p:nvPr/>
        </p:nvSpPr>
        <p:spPr>
          <a:xfrm>
            <a:off x="472875" y="3732775"/>
            <a:ext cx="3663900" cy="1493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8500">
                <a:solidFill>
                  <a:srgbClr val="FFFFFF"/>
                </a:solidFill>
                <a:latin typeface="Roboto Black"/>
                <a:ea typeface="Roboto Black"/>
                <a:cs typeface="Roboto Black"/>
                <a:sym typeface="Roboto Black"/>
              </a:rPr>
              <a:t>Título</a:t>
            </a:r>
            <a:endParaRPr sz="8500">
              <a:solidFill>
                <a:srgbClr val="FFFFFF"/>
              </a:solidFill>
              <a:latin typeface="Roboto Black"/>
              <a:ea typeface="Roboto Black"/>
              <a:cs typeface="Roboto Black"/>
              <a:sym typeface="Roboto Black"/>
            </a:endParaRPr>
          </a:p>
        </p:txBody>
      </p:sp>
      <p:sp>
        <p:nvSpPr>
          <p:cNvPr id="38" name="Google Shape;38;p9"/>
          <p:cNvSpPr txBox="1"/>
          <p:nvPr/>
        </p:nvSpPr>
        <p:spPr>
          <a:xfrm>
            <a:off x="472875" y="5100625"/>
            <a:ext cx="20553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US" sz="3000">
                <a:solidFill>
                  <a:srgbClr val="FFFFFF"/>
                </a:solidFill>
                <a:latin typeface="Roboto"/>
                <a:ea typeface="Roboto"/>
                <a:cs typeface="Roboto"/>
                <a:sym typeface="Roboto"/>
              </a:rPr>
              <a:t>Subtítulo</a:t>
            </a:r>
            <a:endParaRPr b="1" sz="3000">
              <a:solidFill>
                <a:srgbClr val="FFFFFF"/>
              </a:solidFill>
              <a:latin typeface="Roboto"/>
              <a:ea typeface="Roboto"/>
              <a:cs typeface="Roboto"/>
              <a:sym typeface="Robo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 name="Shape 42"/>
        <p:cNvGrpSpPr/>
        <p:nvPr/>
      </p:nvGrpSpPr>
      <p:grpSpPr>
        <a:xfrm>
          <a:off x="0" y="0"/>
          <a:ext cx="0" cy="0"/>
          <a:chOff x="0" y="0"/>
          <a:chExt cx="0" cy="0"/>
        </a:xfrm>
      </p:grpSpPr>
      <p:grpSp>
        <p:nvGrpSpPr>
          <p:cNvPr id="43" name="Google Shape;43;p10"/>
          <p:cNvGrpSpPr/>
          <p:nvPr/>
        </p:nvGrpSpPr>
        <p:grpSpPr>
          <a:xfrm>
            <a:off x="911275" y="1428000"/>
            <a:ext cx="6779575" cy="4002000"/>
            <a:chOff x="535500" y="1947825"/>
            <a:chExt cx="6779575" cy="4002000"/>
          </a:xfrm>
        </p:grpSpPr>
        <p:sp>
          <p:nvSpPr>
            <p:cNvPr id="44" name="Google Shape;44;p10"/>
            <p:cNvSpPr txBox="1"/>
            <p:nvPr/>
          </p:nvSpPr>
          <p:spPr>
            <a:xfrm>
              <a:off x="535500" y="1947825"/>
              <a:ext cx="36639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US" sz="5600">
                  <a:solidFill>
                    <a:srgbClr val="FFFFFF"/>
                  </a:solidFill>
                  <a:latin typeface="Roboto"/>
                  <a:ea typeface="Roboto"/>
                  <a:cs typeface="Roboto"/>
                  <a:sym typeface="Roboto"/>
                </a:rPr>
                <a:t>Índice</a:t>
              </a:r>
              <a:endParaRPr b="1" sz="5600">
                <a:solidFill>
                  <a:srgbClr val="FFFFFF"/>
                </a:solidFill>
                <a:latin typeface="Roboto"/>
                <a:ea typeface="Roboto"/>
                <a:cs typeface="Roboto"/>
                <a:sym typeface="Roboto"/>
              </a:endParaRPr>
            </a:p>
          </p:txBody>
        </p:sp>
        <p:sp>
          <p:nvSpPr>
            <p:cNvPr id="45" name="Google Shape;45;p10"/>
            <p:cNvSpPr txBox="1"/>
            <p:nvPr/>
          </p:nvSpPr>
          <p:spPr>
            <a:xfrm>
              <a:off x="535500" y="2994525"/>
              <a:ext cx="4509300" cy="2955300"/>
            </a:xfrm>
            <a:prstGeom prst="rect">
              <a:avLst/>
            </a:prstGeom>
            <a:noFill/>
            <a:ln>
              <a:noFill/>
            </a:ln>
          </p:spPr>
          <p:txBody>
            <a:bodyPr anchorCtr="0" anchor="t" bIns="91425" lIns="91425" spcFirstLastPara="1" rIns="91425" wrap="square" tIns="91425">
              <a:spAutoFit/>
            </a:bodyPr>
            <a:lstStyle/>
            <a:p>
              <a:pPr indent="0" lvl="0" marL="0" rtl="0" algn="l">
                <a:lnSpc>
                  <a:spcPct val="100000"/>
                </a:lnSpc>
                <a:spcBef>
                  <a:spcPts val="0"/>
                </a:spcBef>
                <a:spcAft>
                  <a:spcPts val="0"/>
                </a:spcAft>
                <a:buNone/>
              </a:pPr>
              <a:r>
                <a:rPr lang="en-US" sz="1800">
                  <a:solidFill>
                    <a:srgbClr val="FFFFFF"/>
                  </a:solidFill>
                  <a:latin typeface="Roboto"/>
                  <a:ea typeface="Roboto"/>
                  <a:cs typeface="Roboto"/>
                  <a:sym typeface="Roboto"/>
                </a:rPr>
                <a:t>Lorem ipsum dolor sit amet</a:t>
              </a:r>
              <a:endParaRPr sz="1800">
                <a:solidFill>
                  <a:srgbClr val="FFFFFF"/>
                </a:solidFill>
                <a:latin typeface="Roboto"/>
                <a:ea typeface="Roboto"/>
                <a:cs typeface="Roboto"/>
                <a:sym typeface="Roboto"/>
              </a:endParaRPr>
            </a:p>
            <a:p>
              <a:pPr indent="0" lvl="0" marL="0" rtl="0" algn="l">
                <a:lnSpc>
                  <a:spcPct val="100000"/>
                </a:lnSpc>
                <a:spcBef>
                  <a:spcPts val="0"/>
                </a:spcBef>
                <a:spcAft>
                  <a:spcPts val="0"/>
                </a:spcAft>
                <a:buNone/>
              </a:pPr>
              <a:r>
                <a:t/>
              </a:r>
              <a:endParaRPr sz="1800">
                <a:solidFill>
                  <a:srgbClr val="FFFFFF"/>
                </a:solidFill>
                <a:latin typeface="Roboto"/>
                <a:ea typeface="Roboto"/>
                <a:cs typeface="Roboto"/>
                <a:sym typeface="Roboto"/>
              </a:endParaRPr>
            </a:p>
            <a:p>
              <a:pPr indent="0" lvl="0" marL="0" rtl="0" algn="l">
                <a:lnSpc>
                  <a:spcPct val="100000"/>
                </a:lnSpc>
                <a:spcBef>
                  <a:spcPts val="0"/>
                </a:spcBef>
                <a:spcAft>
                  <a:spcPts val="0"/>
                </a:spcAft>
                <a:buNone/>
              </a:pPr>
              <a:r>
                <a:rPr lang="en-US" sz="1800">
                  <a:solidFill>
                    <a:srgbClr val="FFFFFF"/>
                  </a:solidFill>
                  <a:latin typeface="Roboto"/>
                  <a:ea typeface="Roboto"/>
                  <a:cs typeface="Roboto"/>
                  <a:sym typeface="Roboto"/>
                </a:rPr>
                <a:t>Consectetuer adipiscing elit</a:t>
              </a:r>
              <a:endParaRPr sz="1800">
                <a:solidFill>
                  <a:srgbClr val="FFFFFF"/>
                </a:solidFill>
                <a:latin typeface="Roboto"/>
                <a:ea typeface="Roboto"/>
                <a:cs typeface="Roboto"/>
                <a:sym typeface="Roboto"/>
              </a:endParaRPr>
            </a:p>
            <a:p>
              <a:pPr indent="0" lvl="0" marL="0" rtl="0" algn="l">
                <a:lnSpc>
                  <a:spcPct val="100000"/>
                </a:lnSpc>
                <a:spcBef>
                  <a:spcPts val="0"/>
                </a:spcBef>
                <a:spcAft>
                  <a:spcPts val="0"/>
                </a:spcAft>
                <a:buNone/>
              </a:pPr>
              <a:r>
                <a:t/>
              </a:r>
              <a:endParaRPr sz="1800">
                <a:solidFill>
                  <a:srgbClr val="FFFFFF"/>
                </a:solidFill>
                <a:latin typeface="Roboto"/>
                <a:ea typeface="Roboto"/>
                <a:cs typeface="Roboto"/>
                <a:sym typeface="Roboto"/>
              </a:endParaRPr>
            </a:p>
            <a:p>
              <a:pPr indent="0" lvl="0" marL="0" rtl="0" algn="l">
                <a:lnSpc>
                  <a:spcPct val="100000"/>
                </a:lnSpc>
                <a:spcBef>
                  <a:spcPts val="0"/>
                </a:spcBef>
                <a:spcAft>
                  <a:spcPts val="0"/>
                </a:spcAft>
                <a:buNone/>
              </a:pPr>
              <a:r>
                <a:rPr lang="en-US" sz="1800">
                  <a:solidFill>
                    <a:srgbClr val="FFFFFF"/>
                  </a:solidFill>
                  <a:latin typeface="Roboto"/>
                  <a:ea typeface="Roboto"/>
                  <a:cs typeface="Roboto"/>
                  <a:sym typeface="Roboto"/>
                </a:rPr>
                <a:t>Ed diam nonummy nibh euismod </a:t>
              </a:r>
              <a:endParaRPr sz="1800">
                <a:solidFill>
                  <a:srgbClr val="FFFFFF"/>
                </a:solidFill>
                <a:latin typeface="Roboto"/>
                <a:ea typeface="Roboto"/>
                <a:cs typeface="Roboto"/>
                <a:sym typeface="Roboto"/>
              </a:endParaRPr>
            </a:p>
            <a:p>
              <a:pPr indent="0" lvl="0" marL="0" rtl="0" algn="l">
                <a:lnSpc>
                  <a:spcPct val="100000"/>
                </a:lnSpc>
                <a:spcBef>
                  <a:spcPts val="0"/>
                </a:spcBef>
                <a:spcAft>
                  <a:spcPts val="0"/>
                </a:spcAft>
                <a:buNone/>
              </a:pPr>
              <a:r>
                <a:t/>
              </a:r>
              <a:endParaRPr sz="1800">
                <a:solidFill>
                  <a:srgbClr val="FFFFFF"/>
                </a:solidFill>
                <a:latin typeface="Roboto"/>
                <a:ea typeface="Roboto"/>
                <a:cs typeface="Roboto"/>
                <a:sym typeface="Roboto"/>
              </a:endParaRPr>
            </a:p>
            <a:p>
              <a:pPr indent="0" lvl="0" marL="0" rtl="0" algn="l">
                <a:lnSpc>
                  <a:spcPct val="100000"/>
                </a:lnSpc>
                <a:spcBef>
                  <a:spcPts val="0"/>
                </a:spcBef>
                <a:spcAft>
                  <a:spcPts val="0"/>
                </a:spcAft>
                <a:buNone/>
              </a:pPr>
              <a:r>
                <a:rPr lang="en-US" sz="1800">
                  <a:solidFill>
                    <a:srgbClr val="FFFFFF"/>
                  </a:solidFill>
                  <a:latin typeface="Roboto"/>
                  <a:ea typeface="Roboto"/>
                  <a:cs typeface="Roboto"/>
                  <a:sym typeface="Roboto"/>
                </a:rPr>
                <a:t>Tincidunt ut laoreet dolore magna ali</a:t>
              </a:r>
              <a:endParaRPr sz="1800">
                <a:solidFill>
                  <a:srgbClr val="FFFFFF"/>
                </a:solidFill>
                <a:latin typeface="Roboto"/>
                <a:ea typeface="Roboto"/>
                <a:cs typeface="Roboto"/>
                <a:sym typeface="Roboto"/>
              </a:endParaRPr>
            </a:p>
            <a:p>
              <a:pPr indent="0" lvl="0" marL="0" rtl="0" algn="l">
                <a:lnSpc>
                  <a:spcPct val="100000"/>
                </a:lnSpc>
                <a:spcBef>
                  <a:spcPts val="0"/>
                </a:spcBef>
                <a:spcAft>
                  <a:spcPts val="0"/>
                </a:spcAft>
                <a:buNone/>
              </a:pPr>
              <a:r>
                <a:t/>
              </a:r>
              <a:endParaRPr sz="1800">
                <a:solidFill>
                  <a:srgbClr val="FFFFFF"/>
                </a:solidFill>
                <a:latin typeface="Roboto"/>
                <a:ea typeface="Roboto"/>
                <a:cs typeface="Roboto"/>
                <a:sym typeface="Roboto"/>
              </a:endParaRPr>
            </a:p>
            <a:p>
              <a:pPr indent="0" lvl="0" marL="0" rtl="0" algn="l">
                <a:lnSpc>
                  <a:spcPct val="100000"/>
                </a:lnSpc>
                <a:spcBef>
                  <a:spcPts val="0"/>
                </a:spcBef>
                <a:spcAft>
                  <a:spcPts val="0"/>
                </a:spcAft>
                <a:buNone/>
              </a:pPr>
              <a:r>
                <a:rPr lang="en-US" sz="1800">
                  <a:solidFill>
                    <a:srgbClr val="FFFFFF"/>
                  </a:solidFill>
                  <a:latin typeface="Roboto"/>
                  <a:ea typeface="Roboto"/>
                  <a:cs typeface="Roboto"/>
                  <a:sym typeface="Roboto"/>
                </a:rPr>
                <a:t>Quam erat volutpat. Ut wisi enim ad minim veniamNostrud exerci tation ullamcorper </a:t>
              </a:r>
              <a:endParaRPr sz="1800">
                <a:solidFill>
                  <a:srgbClr val="FFFFFF"/>
                </a:solidFill>
                <a:latin typeface="Roboto"/>
                <a:ea typeface="Roboto"/>
                <a:cs typeface="Roboto"/>
                <a:sym typeface="Roboto"/>
              </a:endParaRPr>
            </a:p>
          </p:txBody>
        </p:sp>
        <p:sp>
          <p:nvSpPr>
            <p:cNvPr id="46" name="Google Shape;46;p10"/>
            <p:cNvSpPr txBox="1"/>
            <p:nvPr/>
          </p:nvSpPr>
          <p:spPr>
            <a:xfrm>
              <a:off x="6970675" y="2994525"/>
              <a:ext cx="344400" cy="2678100"/>
            </a:xfrm>
            <a:prstGeom prst="rect">
              <a:avLst/>
            </a:prstGeom>
            <a:noFill/>
            <a:ln>
              <a:noFill/>
            </a:ln>
          </p:spPr>
          <p:txBody>
            <a:bodyPr anchorCtr="0" anchor="t" bIns="91425" lIns="91425" spcFirstLastPara="1" rIns="91425" wrap="square" tIns="91425">
              <a:spAutoFit/>
            </a:bodyPr>
            <a:lstStyle/>
            <a:p>
              <a:pPr indent="0" lvl="0" marL="0" rtl="0" algn="l">
                <a:lnSpc>
                  <a:spcPct val="100000"/>
                </a:lnSpc>
                <a:spcBef>
                  <a:spcPts val="0"/>
                </a:spcBef>
                <a:spcAft>
                  <a:spcPts val="0"/>
                </a:spcAft>
                <a:buNone/>
              </a:pPr>
              <a:r>
                <a:rPr lang="en-US" sz="1800">
                  <a:solidFill>
                    <a:srgbClr val="FFFFFF"/>
                  </a:solidFill>
                  <a:latin typeface="Roboto"/>
                  <a:ea typeface="Roboto"/>
                  <a:cs typeface="Roboto"/>
                  <a:sym typeface="Roboto"/>
                </a:rPr>
                <a:t>1</a:t>
              </a:r>
              <a:endParaRPr sz="1800">
                <a:solidFill>
                  <a:srgbClr val="FFFFFF"/>
                </a:solidFill>
                <a:latin typeface="Roboto"/>
                <a:ea typeface="Roboto"/>
                <a:cs typeface="Roboto"/>
                <a:sym typeface="Roboto"/>
              </a:endParaRPr>
            </a:p>
            <a:p>
              <a:pPr indent="0" lvl="0" marL="0" rtl="0" algn="l">
                <a:lnSpc>
                  <a:spcPct val="100000"/>
                </a:lnSpc>
                <a:spcBef>
                  <a:spcPts val="0"/>
                </a:spcBef>
                <a:spcAft>
                  <a:spcPts val="0"/>
                </a:spcAft>
                <a:buNone/>
              </a:pPr>
              <a:r>
                <a:t/>
              </a:r>
              <a:endParaRPr sz="1800">
                <a:solidFill>
                  <a:srgbClr val="FFFFFF"/>
                </a:solidFill>
                <a:latin typeface="Roboto"/>
                <a:ea typeface="Roboto"/>
                <a:cs typeface="Roboto"/>
                <a:sym typeface="Roboto"/>
              </a:endParaRPr>
            </a:p>
            <a:p>
              <a:pPr indent="0" lvl="0" marL="0" rtl="0" algn="l">
                <a:lnSpc>
                  <a:spcPct val="100000"/>
                </a:lnSpc>
                <a:spcBef>
                  <a:spcPts val="0"/>
                </a:spcBef>
                <a:spcAft>
                  <a:spcPts val="0"/>
                </a:spcAft>
                <a:buNone/>
              </a:pPr>
              <a:r>
                <a:rPr lang="en-US" sz="1800">
                  <a:solidFill>
                    <a:srgbClr val="FFFFFF"/>
                  </a:solidFill>
                  <a:latin typeface="Roboto"/>
                  <a:ea typeface="Roboto"/>
                  <a:cs typeface="Roboto"/>
                  <a:sym typeface="Roboto"/>
                </a:rPr>
                <a:t>2</a:t>
              </a:r>
              <a:endParaRPr sz="1800">
                <a:solidFill>
                  <a:srgbClr val="FFFFFF"/>
                </a:solidFill>
                <a:latin typeface="Roboto"/>
                <a:ea typeface="Roboto"/>
                <a:cs typeface="Roboto"/>
                <a:sym typeface="Roboto"/>
              </a:endParaRPr>
            </a:p>
            <a:p>
              <a:pPr indent="0" lvl="0" marL="0" rtl="0" algn="l">
                <a:lnSpc>
                  <a:spcPct val="100000"/>
                </a:lnSpc>
                <a:spcBef>
                  <a:spcPts val="0"/>
                </a:spcBef>
                <a:spcAft>
                  <a:spcPts val="0"/>
                </a:spcAft>
                <a:buNone/>
              </a:pPr>
              <a:r>
                <a:t/>
              </a:r>
              <a:endParaRPr sz="1800">
                <a:solidFill>
                  <a:srgbClr val="FFFFFF"/>
                </a:solidFill>
                <a:latin typeface="Roboto"/>
                <a:ea typeface="Roboto"/>
                <a:cs typeface="Roboto"/>
                <a:sym typeface="Roboto"/>
              </a:endParaRPr>
            </a:p>
            <a:p>
              <a:pPr indent="0" lvl="0" marL="0" rtl="0" algn="l">
                <a:lnSpc>
                  <a:spcPct val="100000"/>
                </a:lnSpc>
                <a:spcBef>
                  <a:spcPts val="0"/>
                </a:spcBef>
                <a:spcAft>
                  <a:spcPts val="0"/>
                </a:spcAft>
                <a:buNone/>
              </a:pPr>
              <a:r>
                <a:rPr lang="en-US" sz="1800">
                  <a:solidFill>
                    <a:srgbClr val="FFFFFF"/>
                  </a:solidFill>
                  <a:latin typeface="Roboto"/>
                  <a:ea typeface="Roboto"/>
                  <a:cs typeface="Roboto"/>
                  <a:sym typeface="Roboto"/>
                </a:rPr>
                <a:t>3</a:t>
              </a:r>
              <a:endParaRPr sz="1800">
                <a:solidFill>
                  <a:srgbClr val="FFFFFF"/>
                </a:solidFill>
                <a:latin typeface="Roboto"/>
                <a:ea typeface="Roboto"/>
                <a:cs typeface="Roboto"/>
                <a:sym typeface="Roboto"/>
              </a:endParaRPr>
            </a:p>
            <a:p>
              <a:pPr indent="0" lvl="0" marL="0" rtl="0" algn="l">
                <a:lnSpc>
                  <a:spcPct val="100000"/>
                </a:lnSpc>
                <a:spcBef>
                  <a:spcPts val="0"/>
                </a:spcBef>
                <a:spcAft>
                  <a:spcPts val="0"/>
                </a:spcAft>
                <a:buNone/>
              </a:pPr>
              <a:r>
                <a:t/>
              </a:r>
              <a:endParaRPr sz="1800">
                <a:solidFill>
                  <a:srgbClr val="FFFFFF"/>
                </a:solidFill>
                <a:latin typeface="Roboto"/>
                <a:ea typeface="Roboto"/>
                <a:cs typeface="Roboto"/>
                <a:sym typeface="Roboto"/>
              </a:endParaRPr>
            </a:p>
            <a:p>
              <a:pPr indent="0" lvl="0" marL="0" rtl="0" algn="l">
                <a:lnSpc>
                  <a:spcPct val="100000"/>
                </a:lnSpc>
                <a:spcBef>
                  <a:spcPts val="0"/>
                </a:spcBef>
                <a:spcAft>
                  <a:spcPts val="0"/>
                </a:spcAft>
                <a:buNone/>
              </a:pPr>
              <a:r>
                <a:rPr lang="en-US" sz="1800">
                  <a:solidFill>
                    <a:srgbClr val="FFFFFF"/>
                  </a:solidFill>
                  <a:latin typeface="Roboto"/>
                  <a:ea typeface="Roboto"/>
                  <a:cs typeface="Roboto"/>
                  <a:sym typeface="Roboto"/>
                </a:rPr>
                <a:t>4</a:t>
              </a:r>
              <a:endParaRPr sz="1800">
                <a:solidFill>
                  <a:srgbClr val="FFFFFF"/>
                </a:solidFill>
                <a:latin typeface="Roboto"/>
                <a:ea typeface="Roboto"/>
                <a:cs typeface="Roboto"/>
                <a:sym typeface="Roboto"/>
              </a:endParaRPr>
            </a:p>
            <a:p>
              <a:pPr indent="0" lvl="0" marL="0" rtl="0" algn="l">
                <a:lnSpc>
                  <a:spcPct val="100000"/>
                </a:lnSpc>
                <a:spcBef>
                  <a:spcPts val="0"/>
                </a:spcBef>
                <a:spcAft>
                  <a:spcPts val="0"/>
                </a:spcAft>
                <a:buNone/>
              </a:pPr>
              <a:r>
                <a:t/>
              </a:r>
              <a:endParaRPr sz="1800">
                <a:solidFill>
                  <a:srgbClr val="FFFFFF"/>
                </a:solidFill>
                <a:latin typeface="Roboto"/>
                <a:ea typeface="Roboto"/>
                <a:cs typeface="Roboto"/>
                <a:sym typeface="Roboto"/>
              </a:endParaRPr>
            </a:p>
            <a:p>
              <a:pPr indent="0" lvl="0" marL="0" rtl="0" algn="l">
                <a:lnSpc>
                  <a:spcPct val="100000"/>
                </a:lnSpc>
                <a:spcBef>
                  <a:spcPts val="0"/>
                </a:spcBef>
                <a:spcAft>
                  <a:spcPts val="0"/>
                </a:spcAft>
                <a:buNone/>
              </a:pPr>
              <a:r>
                <a:rPr lang="en-US" sz="1800">
                  <a:solidFill>
                    <a:srgbClr val="FFFFFF"/>
                  </a:solidFill>
                  <a:latin typeface="Roboto"/>
                  <a:ea typeface="Roboto"/>
                  <a:cs typeface="Roboto"/>
                  <a:sym typeface="Roboto"/>
                </a:rPr>
                <a:t>5</a:t>
              </a:r>
              <a:endParaRPr sz="1800">
                <a:solidFill>
                  <a:srgbClr val="FFFFFF"/>
                </a:solidFill>
                <a:latin typeface="Roboto"/>
                <a:ea typeface="Roboto"/>
                <a:cs typeface="Roboto"/>
                <a:sym typeface="Roboto"/>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 name="Shape 50"/>
        <p:cNvGrpSpPr/>
        <p:nvPr/>
      </p:nvGrpSpPr>
      <p:grpSpPr>
        <a:xfrm>
          <a:off x="0" y="0"/>
          <a:ext cx="0" cy="0"/>
          <a:chOff x="0" y="0"/>
          <a:chExt cx="0" cy="0"/>
        </a:xfrm>
      </p:grpSpPr>
      <p:sp>
        <p:nvSpPr>
          <p:cNvPr id="51" name="Google Shape;51;p11"/>
          <p:cNvSpPr txBox="1"/>
          <p:nvPr/>
        </p:nvSpPr>
        <p:spPr>
          <a:xfrm>
            <a:off x="2104950" y="1812750"/>
            <a:ext cx="7982100" cy="32325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lang="en-US" sz="1800">
                <a:solidFill>
                  <a:srgbClr val="FFFFFF"/>
                </a:solidFill>
                <a:latin typeface="Roboto"/>
                <a:ea typeface="Roboto"/>
                <a:cs typeface="Roboto"/>
                <a:sym typeface="Roboto"/>
              </a:rPr>
              <a:t>Lorem ipsum dolor sit amet, consectetuer adipiscing elit, sed diam nonummy nibh euismod tincidunt ut laoreet dolore magna aliquam erat volutpat. Ut wisi enim ad minim veniam, </a:t>
            </a:r>
            <a:r>
              <a:rPr lang="en-US" sz="1800">
                <a:solidFill>
                  <a:srgbClr val="FFFFFF"/>
                </a:solidFill>
                <a:latin typeface="Roboto Medium"/>
                <a:ea typeface="Roboto Medium"/>
                <a:cs typeface="Roboto Medium"/>
                <a:sym typeface="Roboto Medium"/>
              </a:rPr>
              <a:t>quis nostrud exerci tation</a:t>
            </a:r>
            <a:r>
              <a:rPr lang="en-US" sz="1800">
                <a:solidFill>
                  <a:srgbClr val="FFFFFF"/>
                </a:solidFill>
                <a:latin typeface="Roboto"/>
                <a:ea typeface="Roboto"/>
                <a:cs typeface="Roboto"/>
                <a:sym typeface="Roboto"/>
              </a:rPr>
              <a:t> ullamcorper suscipit lobortis nisl ut aliquip ex ea commodo consequat. Duis autem vel eum iriure dolor in hendrerit in vulputate velit esse molestie consequat, vel illum dolore eu feugiat nulla facilisis at vero eros et accumsan et iusto odio dignissim qui blandit praesent luptatum zzril delenit augue duis dolore te feugait nulla facilisi.</a:t>
            </a:r>
            <a:endParaRPr sz="1800">
              <a:solidFill>
                <a:srgbClr val="FFFFFF"/>
              </a:solidFill>
              <a:latin typeface="Roboto"/>
              <a:ea typeface="Roboto"/>
              <a:cs typeface="Roboto"/>
              <a:sym typeface="Roboto"/>
            </a:endParaRPr>
          </a:p>
          <a:p>
            <a:pPr indent="0" lvl="0" marL="0" rtl="0" algn="just">
              <a:spcBef>
                <a:spcPts val="0"/>
              </a:spcBef>
              <a:spcAft>
                <a:spcPts val="0"/>
              </a:spcAft>
              <a:buClr>
                <a:srgbClr val="000000"/>
              </a:buClr>
              <a:buSzPts val="1100"/>
              <a:buFont typeface="Arial"/>
              <a:buNone/>
            </a:pPr>
            <a:r>
              <a:t/>
            </a:r>
            <a:endParaRPr sz="1800">
              <a:solidFill>
                <a:srgbClr val="FFFFFF"/>
              </a:solidFill>
              <a:latin typeface="Roboto"/>
              <a:ea typeface="Roboto"/>
              <a:cs typeface="Roboto"/>
              <a:sym typeface="Roboto"/>
            </a:endParaRPr>
          </a:p>
          <a:p>
            <a:pPr indent="0" lvl="0" marL="0" rtl="0" algn="just">
              <a:spcBef>
                <a:spcPts val="0"/>
              </a:spcBef>
              <a:spcAft>
                <a:spcPts val="0"/>
              </a:spcAft>
              <a:buNone/>
            </a:pPr>
            <a:r>
              <a:rPr lang="en-US" sz="1800">
                <a:solidFill>
                  <a:srgbClr val="FFFFFF"/>
                </a:solidFill>
                <a:latin typeface="Roboto"/>
                <a:ea typeface="Roboto"/>
                <a:cs typeface="Roboto"/>
                <a:sym typeface="Roboto"/>
              </a:rPr>
              <a:t>Lorem ipsum dolor sit amet, cons ectetuer adipiscing elit, sed diam nonummy nibh euismod </a:t>
            </a:r>
            <a:endParaRPr sz="1800">
              <a:solidFill>
                <a:srgbClr val="FFFFFF"/>
              </a:solidFill>
              <a:latin typeface="Roboto"/>
              <a:ea typeface="Roboto"/>
              <a:cs typeface="Roboto"/>
              <a:sym typeface="Robo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grpSp>
        <p:nvGrpSpPr>
          <p:cNvPr id="56" name="Google Shape;56;p12"/>
          <p:cNvGrpSpPr/>
          <p:nvPr/>
        </p:nvGrpSpPr>
        <p:grpSpPr>
          <a:xfrm>
            <a:off x="1756313" y="1540125"/>
            <a:ext cx="8679375" cy="3777725"/>
            <a:chOff x="1756313" y="2073075"/>
            <a:chExt cx="8679375" cy="3777725"/>
          </a:xfrm>
        </p:grpSpPr>
        <p:grpSp>
          <p:nvGrpSpPr>
            <p:cNvPr id="57" name="Google Shape;57;p12"/>
            <p:cNvGrpSpPr/>
            <p:nvPr/>
          </p:nvGrpSpPr>
          <p:grpSpPr>
            <a:xfrm>
              <a:off x="1756313" y="2877050"/>
              <a:ext cx="8679375" cy="2973750"/>
              <a:chOff x="1407675" y="2031550"/>
              <a:chExt cx="8679375" cy="2973750"/>
            </a:xfrm>
          </p:grpSpPr>
          <p:sp>
            <p:nvSpPr>
              <p:cNvPr id="58" name="Google Shape;58;p12"/>
              <p:cNvSpPr txBox="1"/>
              <p:nvPr/>
            </p:nvSpPr>
            <p:spPr>
              <a:xfrm>
                <a:off x="2104950" y="2031550"/>
                <a:ext cx="7982100" cy="18471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lang="en-US" sz="1800">
                    <a:solidFill>
                      <a:srgbClr val="666666"/>
                    </a:solidFill>
                    <a:latin typeface="Roboto"/>
                    <a:ea typeface="Roboto"/>
                    <a:cs typeface="Roboto"/>
                    <a:sym typeface="Roboto"/>
                  </a:rPr>
                  <a:t>Lorem ipsum dolor sit amet, consectetuer adipiscing elit, sed diam nonummy nibh euismod tincidunt ut laoreet dolore magna aliquam erat volutpat. Ut wisi enim ad </a:t>
                </a:r>
                <a:r>
                  <a:rPr lang="en-US" sz="1800">
                    <a:solidFill>
                      <a:srgbClr val="666666"/>
                    </a:solidFill>
                    <a:latin typeface="Roboto Medium"/>
                    <a:ea typeface="Roboto Medium"/>
                    <a:cs typeface="Roboto Medium"/>
                    <a:sym typeface="Roboto Medium"/>
                  </a:rPr>
                  <a:t>minim veniam, quis nostrud</a:t>
                </a:r>
                <a:r>
                  <a:rPr lang="en-US" sz="1800">
                    <a:solidFill>
                      <a:srgbClr val="666666"/>
                    </a:solidFill>
                    <a:latin typeface="Roboto"/>
                    <a:ea typeface="Roboto"/>
                    <a:cs typeface="Roboto"/>
                    <a:sym typeface="Roboto"/>
                  </a:rPr>
                  <a:t> exerci tation ullamcorper suscipit lobortis nisl ut aliquip ex ea commodo consequat. Duis autem vel eum iriure dolor in hendrerit in vulputate velit esse molestie consequat, vel illum dolore eu feugiat nulla.</a:t>
                </a:r>
                <a:endParaRPr sz="1800">
                  <a:solidFill>
                    <a:srgbClr val="666666"/>
                  </a:solidFill>
                  <a:latin typeface="Roboto"/>
                  <a:ea typeface="Roboto"/>
                  <a:cs typeface="Roboto"/>
                  <a:sym typeface="Roboto"/>
                </a:endParaRPr>
              </a:p>
            </p:txBody>
          </p:sp>
          <p:sp>
            <p:nvSpPr>
              <p:cNvPr id="59" name="Google Shape;59;p12"/>
              <p:cNvSpPr txBox="1"/>
              <p:nvPr/>
            </p:nvSpPr>
            <p:spPr>
              <a:xfrm>
                <a:off x="2104950" y="4266400"/>
                <a:ext cx="7982100" cy="7389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lang="en-US" sz="1800">
                    <a:solidFill>
                      <a:srgbClr val="666666"/>
                    </a:solidFill>
                    <a:latin typeface="Roboto"/>
                    <a:ea typeface="Roboto"/>
                    <a:cs typeface="Roboto"/>
                    <a:sym typeface="Roboto"/>
                  </a:rPr>
                  <a:t>Lorem ipsum dolor sit amet, cons ectetuer adipiscing elit, sed diam nonummy nibh euismod </a:t>
                </a:r>
                <a:endParaRPr sz="1800">
                  <a:solidFill>
                    <a:srgbClr val="666666"/>
                  </a:solidFill>
                  <a:latin typeface="Roboto"/>
                  <a:ea typeface="Roboto"/>
                  <a:cs typeface="Roboto"/>
                  <a:sym typeface="Roboto"/>
                </a:endParaRPr>
              </a:p>
            </p:txBody>
          </p:sp>
          <p:sp>
            <p:nvSpPr>
              <p:cNvPr id="60" name="Google Shape;60;p12"/>
              <p:cNvSpPr txBox="1"/>
              <p:nvPr/>
            </p:nvSpPr>
            <p:spPr>
              <a:xfrm>
                <a:off x="1407675" y="2031550"/>
                <a:ext cx="474300" cy="7389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b="1" lang="en-US" sz="3600">
                    <a:solidFill>
                      <a:srgbClr val="0099BB"/>
                    </a:solidFill>
                    <a:latin typeface="Roboto"/>
                    <a:ea typeface="Roboto"/>
                    <a:cs typeface="Roboto"/>
                    <a:sym typeface="Roboto"/>
                  </a:rPr>
                  <a:t>1</a:t>
                </a:r>
                <a:endParaRPr b="1" sz="3600">
                  <a:solidFill>
                    <a:srgbClr val="0099BB"/>
                  </a:solidFill>
                  <a:latin typeface="Roboto"/>
                  <a:ea typeface="Roboto"/>
                  <a:cs typeface="Roboto"/>
                  <a:sym typeface="Roboto"/>
                </a:endParaRPr>
              </a:p>
            </p:txBody>
          </p:sp>
          <p:sp>
            <p:nvSpPr>
              <p:cNvPr id="61" name="Google Shape;61;p12"/>
              <p:cNvSpPr txBox="1"/>
              <p:nvPr/>
            </p:nvSpPr>
            <p:spPr>
              <a:xfrm>
                <a:off x="1407675" y="4266400"/>
                <a:ext cx="474300" cy="7389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b="1" lang="en-US" sz="3600">
                    <a:solidFill>
                      <a:srgbClr val="0099BB"/>
                    </a:solidFill>
                    <a:latin typeface="Roboto"/>
                    <a:ea typeface="Roboto"/>
                    <a:cs typeface="Roboto"/>
                    <a:sym typeface="Roboto"/>
                  </a:rPr>
                  <a:t>2</a:t>
                </a:r>
                <a:endParaRPr b="1" sz="3600">
                  <a:solidFill>
                    <a:srgbClr val="0099BB"/>
                  </a:solidFill>
                  <a:latin typeface="Roboto"/>
                  <a:ea typeface="Roboto"/>
                  <a:cs typeface="Roboto"/>
                  <a:sym typeface="Roboto"/>
                </a:endParaRPr>
              </a:p>
            </p:txBody>
          </p:sp>
        </p:grpSp>
        <p:sp>
          <p:nvSpPr>
            <p:cNvPr id="62" name="Google Shape;62;p12"/>
            <p:cNvSpPr txBox="1"/>
            <p:nvPr/>
          </p:nvSpPr>
          <p:spPr>
            <a:xfrm>
              <a:off x="1756325" y="2073075"/>
              <a:ext cx="36639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3000">
                  <a:solidFill>
                    <a:srgbClr val="0099BB"/>
                  </a:solidFill>
                  <a:latin typeface="Roboto Black"/>
                  <a:ea typeface="Roboto Black"/>
                  <a:cs typeface="Roboto Black"/>
                  <a:sym typeface="Roboto Black"/>
                </a:rPr>
                <a:t>Título</a:t>
              </a:r>
              <a:endParaRPr sz="3000">
                <a:solidFill>
                  <a:srgbClr val="0099BB"/>
                </a:solidFill>
                <a:latin typeface="Roboto Black"/>
                <a:ea typeface="Roboto Black"/>
                <a:cs typeface="Roboto Black"/>
                <a:sym typeface="Roboto Black"/>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grpSp>
        <p:nvGrpSpPr>
          <p:cNvPr id="67" name="Google Shape;67;p13"/>
          <p:cNvGrpSpPr/>
          <p:nvPr/>
        </p:nvGrpSpPr>
        <p:grpSpPr>
          <a:xfrm>
            <a:off x="1756313" y="1540125"/>
            <a:ext cx="8679375" cy="3777725"/>
            <a:chOff x="1756313" y="2073075"/>
            <a:chExt cx="8679375" cy="3777725"/>
          </a:xfrm>
        </p:grpSpPr>
        <p:grpSp>
          <p:nvGrpSpPr>
            <p:cNvPr id="68" name="Google Shape;68;p13"/>
            <p:cNvGrpSpPr/>
            <p:nvPr/>
          </p:nvGrpSpPr>
          <p:grpSpPr>
            <a:xfrm>
              <a:off x="1756313" y="2877050"/>
              <a:ext cx="8679375" cy="2973750"/>
              <a:chOff x="1407675" y="2031550"/>
              <a:chExt cx="8679375" cy="2973750"/>
            </a:xfrm>
          </p:grpSpPr>
          <p:sp>
            <p:nvSpPr>
              <p:cNvPr id="69" name="Google Shape;69;p13"/>
              <p:cNvSpPr txBox="1"/>
              <p:nvPr/>
            </p:nvSpPr>
            <p:spPr>
              <a:xfrm>
                <a:off x="2104950" y="2031550"/>
                <a:ext cx="7982100" cy="18471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lang="en-US" sz="1800">
                    <a:solidFill>
                      <a:srgbClr val="FFFFFF"/>
                    </a:solidFill>
                    <a:latin typeface="Roboto"/>
                    <a:ea typeface="Roboto"/>
                    <a:cs typeface="Roboto"/>
                    <a:sym typeface="Roboto"/>
                  </a:rPr>
                  <a:t>Lorem ipsum dolor sit amet, consectetuer adipiscing elit, sed diam nonummy nibh euismod tincidunt ut laoreet dolore magna aliquam erat volutpat. Ut wisi enim ad </a:t>
                </a:r>
                <a:r>
                  <a:rPr lang="en-US" sz="1800">
                    <a:solidFill>
                      <a:srgbClr val="FFFFFF"/>
                    </a:solidFill>
                    <a:latin typeface="Roboto Medium"/>
                    <a:ea typeface="Roboto Medium"/>
                    <a:cs typeface="Roboto Medium"/>
                    <a:sym typeface="Roboto Medium"/>
                  </a:rPr>
                  <a:t>minim veniam, quis nostrud</a:t>
                </a:r>
                <a:r>
                  <a:rPr lang="en-US" sz="1800">
                    <a:solidFill>
                      <a:srgbClr val="FFFFFF"/>
                    </a:solidFill>
                    <a:latin typeface="Roboto"/>
                    <a:ea typeface="Roboto"/>
                    <a:cs typeface="Roboto"/>
                    <a:sym typeface="Roboto"/>
                  </a:rPr>
                  <a:t> exerci tation ullamcorper suscipit lobortis nisl ut aliquip ex ea commodo consequat. Duis autem vel eum iriure dolor in hendrerit in vulputate velit esse molestie consequat, vel illum dolore eu feugiat nulla.</a:t>
                </a:r>
                <a:endParaRPr sz="1800">
                  <a:solidFill>
                    <a:srgbClr val="FFFFFF"/>
                  </a:solidFill>
                  <a:latin typeface="Roboto"/>
                  <a:ea typeface="Roboto"/>
                  <a:cs typeface="Roboto"/>
                  <a:sym typeface="Roboto"/>
                </a:endParaRPr>
              </a:p>
            </p:txBody>
          </p:sp>
          <p:sp>
            <p:nvSpPr>
              <p:cNvPr id="70" name="Google Shape;70;p13"/>
              <p:cNvSpPr txBox="1"/>
              <p:nvPr/>
            </p:nvSpPr>
            <p:spPr>
              <a:xfrm>
                <a:off x="2104950" y="4266400"/>
                <a:ext cx="7982100" cy="7389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lang="en-US" sz="1800">
                    <a:solidFill>
                      <a:srgbClr val="FFFFFF"/>
                    </a:solidFill>
                    <a:latin typeface="Roboto"/>
                    <a:ea typeface="Roboto"/>
                    <a:cs typeface="Roboto"/>
                    <a:sym typeface="Roboto"/>
                  </a:rPr>
                  <a:t>Lorem ipsum dolor sit amet, cons ectetuer adipiscing elit, sed diam nonummy nibh euismod </a:t>
                </a:r>
                <a:endParaRPr sz="1800">
                  <a:solidFill>
                    <a:srgbClr val="FFFFFF"/>
                  </a:solidFill>
                  <a:latin typeface="Roboto"/>
                  <a:ea typeface="Roboto"/>
                  <a:cs typeface="Roboto"/>
                  <a:sym typeface="Roboto"/>
                </a:endParaRPr>
              </a:p>
            </p:txBody>
          </p:sp>
          <p:sp>
            <p:nvSpPr>
              <p:cNvPr id="71" name="Google Shape;71;p13"/>
              <p:cNvSpPr txBox="1"/>
              <p:nvPr/>
            </p:nvSpPr>
            <p:spPr>
              <a:xfrm>
                <a:off x="1407675" y="2031550"/>
                <a:ext cx="474300" cy="7389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b="1" lang="en-US" sz="3600">
                    <a:solidFill>
                      <a:srgbClr val="FFFFFF"/>
                    </a:solidFill>
                    <a:latin typeface="Roboto"/>
                    <a:ea typeface="Roboto"/>
                    <a:cs typeface="Roboto"/>
                    <a:sym typeface="Roboto"/>
                  </a:rPr>
                  <a:t>1</a:t>
                </a:r>
                <a:endParaRPr b="1" sz="3600">
                  <a:solidFill>
                    <a:srgbClr val="FFFFFF"/>
                  </a:solidFill>
                  <a:latin typeface="Roboto"/>
                  <a:ea typeface="Roboto"/>
                  <a:cs typeface="Roboto"/>
                  <a:sym typeface="Roboto"/>
                </a:endParaRPr>
              </a:p>
            </p:txBody>
          </p:sp>
          <p:sp>
            <p:nvSpPr>
              <p:cNvPr id="72" name="Google Shape;72;p13"/>
              <p:cNvSpPr txBox="1"/>
              <p:nvPr/>
            </p:nvSpPr>
            <p:spPr>
              <a:xfrm>
                <a:off x="1407675" y="4266400"/>
                <a:ext cx="474300" cy="7389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b="1" lang="en-US" sz="3600">
                    <a:solidFill>
                      <a:srgbClr val="FFFFFF"/>
                    </a:solidFill>
                    <a:latin typeface="Roboto"/>
                    <a:ea typeface="Roboto"/>
                    <a:cs typeface="Roboto"/>
                    <a:sym typeface="Roboto"/>
                  </a:rPr>
                  <a:t>2</a:t>
                </a:r>
                <a:endParaRPr b="1" sz="3600">
                  <a:solidFill>
                    <a:srgbClr val="FFFFFF"/>
                  </a:solidFill>
                  <a:latin typeface="Roboto"/>
                  <a:ea typeface="Roboto"/>
                  <a:cs typeface="Roboto"/>
                  <a:sym typeface="Roboto"/>
                </a:endParaRPr>
              </a:p>
            </p:txBody>
          </p:sp>
        </p:grpSp>
        <p:sp>
          <p:nvSpPr>
            <p:cNvPr id="73" name="Google Shape;73;p13"/>
            <p:cNvSpPr txBox="1"/>
            <p:nvPr/>
          </p:nvSpPr>
          <p:spPr>
            <a:xfrm>
              <a:off x="1756325" y="2073075"/>
              <a:ext cx="36639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3000">
                  <a:solidFill>
                    <a:srgbClr val="FFFFFF"/>
                  </a:solidFill>
                  <a:latin typeface="Roboto Black"/>
                  <a:ea typeface="Roboto Black"/>
                  <a:cs typeface="Roboto Black"/>
                  <a:sym typeface="Roboto Black"/>
                </a:rPr>
                <a:t>Título</a:t>
              </a:r>
              <a:endParaRPr sz="3000">
                <a:solidFill>
                  <a:srgbClr val="FFFFFF"/>
                </a:solidFill>
                <a:latin typeface="Roboto Black"/>
                <a:ea typeface="Roboto Black"/>
                <a:cs typeface="Roboto Black"/>
                <a:sym typeface="Roboto Black"/>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4"/>
          <p:cNvSpPr txBox="1"/>
          <p:nvPr/>
        </p:nvSpPr>
        <p:spPr>
          <a:xfrm>
            <a:off x="2104950" y="1812750"/>
            <a:ext cx="7982100" cy="32325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lang="en-US" sz="1800">
                <a:solidFill>
                  <a:srgbClr val="666666"/>
                </a:solidFill>
                <a:latin typeface="Roboto"/>
                <a:ea typeface="Roboto"/>
                <a:cs typeface="Roboto"/>
                <a:sym typeface="Roboto"/>
              </a:rPr>
              <a:t>Lorem ipsum dolor sit amet, consectetuer adipiscing elit, sed diam nonummy nibh euismod tincidunt ut laoreet dolore magna aliquam erat volutpat. Ut wisi enim ad minim veniam, quis nostrud exerci tation ullamcorper suscipit lobortis nisl ut aliquip ex ea commodo consequat. Duis autem vel eum iriure dolor in hendrerit in vulputate velit esse molestie consequat, vel illum dolore eu feugiat nulla facilisis at vero eros et accumsan et </a:t>
            </a:r>
            <a:r>
              <a:rPr lang="en-US" sz="1800">
                <a:solidFill>
                  <a:srgbClr val="666666"/>
                </a:solidFill>
                <a:latin typeface="Roboto Medium"/>
                <a:ea typeface="Roboto Medium"/>
                <a:cs typeface="Roboto Medium"/>
                <a:sym typeface="Roboto Medium"/>
              </a:rPr>
              <a:t>iusto odio dignissim qui blandit praesent luptatum zzril delenit augue duis dolore te feugait nulla facil</a:t>
            </a:r>
            <a:r>
              <a:rPr lang="en-US" sz="1800">
                <a:solidFill>
                  <a:srgbClr val="666666"/>
                </a:solidFill>
                <a:latin typeface="Roboto"/>
                <a:ea typeface="Roboto"/>
                <a:cs typeface="Roboto"/>
                <a:sym typeface="Roboto"/>
              </a:rPr>
              <a:t>isi.</a:t>
            </a:r>
            <a:endParaRPr sz="1800">
              <a:solidFill>
                <a:srgbClr val="666666"/>
              </a:solidFill>
              <a:latin typeface="Roboto"/>
              <a:ea typeface="Roboto"/>
              <a:cs typeface="Roboto"/>
              <a:sym typeface="Roboto"/>
            </a:endParaRPr>
          </a:p>
          <a:p>
            <a:pPr indent="0" lvl="0" marL="0" rtl="0" algn="just">
              <a:spcBef>
                <a:spcPts val="0"/>
              </a:spcBef>
              <a:spcAft>
                <a:spcPts val="0"/>
              </a:spcAft>
              <a:buNone/>
            </a:pPr>
            <a:r>
              <a:t/>
            </a:r>
            <a:endParaRPr sz="1800">
              <a:solidFill>
                <a:srgbClr val="666666"/>
              </a:solidFill>
              <a:latin typeface="Roboto"/>
              <a:ea typeface="Roboto"/>
              <a:cs typeface="Roboto"/>
              <a:sym typeface="Roboto"/>
            </a:endParaRPr>
          </a:p>
          <a:p>
            <a:pPr indent="0" lvl="0" marL="0" rtl="0" algn="just">
              <a:spcBef>
                <a:spcPts val="0"/>
              </a:spcBef>
              <a:spcAft>
                <a:spcPts val="0"/>
              </a:spcAft>
              <a:buNone/>
            </a:pPr>
            <a:r>
              <a:rPr lang="en-US" sz="1800">
                <a:solidFill>
                  <a:srgbClr val="666666"/>
                </a:solidFill>
                <a:latin typeface="Roboto"/>
                <a:ea typeface="Roboto"/>
                <a:cs typeface="Roboto"/>
                <a:sym typeface="Roboto"/>
              </a:rPr>
              <a:t>Lorem ipsum dolor sit amet, cons ectetuer adipiscing elit, sed diam nonummy nibh euismod </a:t>
            </a:r>
            <a:endParaRPr sz="1800">
              <a:solidFill>
                <a:srgbClr val="666666"/>
              </a:solidFill>
              <a:latin typeface="Roboto"/>
              <a:ea typeface="Roboto"/>
              <a:cs typeface="Roboto"/>
              <a:sym typeface="Robot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xmlns:r="http://schemas.openxmlformats.org/officeDocument/2006/relationships" name="Tema de Office">
  <a:themeElements>
    <a:clrScheme name="Finis 2">
      <a:dk1>
        <a:srgbClr val="FFFFFF"/>
      </a:dk1>
      <a:lt1>
        <a:srgbClr val="FFFFFF"/>
      </a:lt1>
      <a:dk2>
        <a:srgbClr val="0099BB"/>
      </a:dk2>
      <a:lt2>
        <a:srgbClr val="000000"/>
      </a:lt2>
      <a:accent1>
        <a:srgbClr val="FFFFFF"/>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