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9" roundtripDataSignature="AMtx7mh0TrESlW85RAFbuUXCyNqmh/zR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3afeafd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93afeafd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/>
        </p:nvSpPr>
        <p:spPr>
          <a:xfrm>
            <a:off x="262225" y="2701725"/>
            <a:ext cx="4948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4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TÍTULO</a:t>
            </a:r>
            <a:endParaRPr sz="4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93afeafdf1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293afeafdf1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