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Black"/>
      <p:bold r:id="rId22"/>
      <p:boldItalic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Black-bold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e403b01b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e403b01b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e403b01b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e403b01b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e403b01b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e403b01b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e403b01b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e403b01b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e403b01b3_6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e403b01b3_6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e403b01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e403b01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e403b01b3_6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e403b01b3_6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7a1d06798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7a1d06798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e403b01b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e403b01b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7a1d0679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7a1d0679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e403b01b3_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e403b01b3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e403b01b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e403b01b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e403b01b3_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e403b01b3_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e403b01b3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e403b01b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e403b01b3_6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e403b01b3_6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1.jpg"/><Relationship Id="rId6" Type="http://schemas.openxmlformats.org/officeDocument/2006/relationships/image" Target="../media/image3.jpg"/><Relationship Id="rId7" Type="http://schemas.openxmlformats.org/officeDocument/2006/relationships/image" Target="../media/image9.jp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2225" y="2701725"/>
            <a:ext cx="494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TÍTULO</a:t>
            </a:r>
            <a:endParaRPr b="0" i="0" sz="4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240800" y="0"/>
            <a:ext cx="699000" cy="1580400"/>
            <a:chOff x="240800" y="0"/>
            <a:chExt cx="699000" cy="1580400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240800" y="0"/>
              <a:ext cx="699000" cy="1580400"/>
              <a:chOff x="240800" y="0"/>
              <a:chExt cx="699000" cy="1580400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240800" y="0"/>
                <a:ext cx="699000" cy="1580400"/>
              </a:xfrm>
              <a:prstGeom prst="rect">
                <a:avLst/>
              </a:prstGeom>
              <a:solidFill>
                <a:srgbClr val="009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240800" y="0"/>
                <a:ext cx="699000" cy="152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59" name="Google Shape;5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013" y="1092500"/>
              <a:ext cx="602575" cy="420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0" r="9885" t="0"/>
          <a:stretch/>
        </p:blipFill>
        <p:spPr>
          <a:xfrm>
            <a:off x="5394322" y="71025"/>
            <a:ext cx="3749680" cy="507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25" y="4087750"/>
            <a:ext cx="1708874" cy="5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2"/>
          <p:cNvGrpSpPr/>
          <p:nvPr/>
        </p:nvGrpSpPr>
        <p:grpSpPr>
          <a:xfrm>
            <a:off x="7291895" y="0"/>
            <a:ext cx="1460702" cy="1160903"/>
            <a:chOff x="240801" y="0"/>
            <a:chExt cx="699001" cy="459000"/>
          </a:xfrm>
        </p:grpSpPr>
        <p:sp>
          <p:nvSpPr>
            <p:cNvPr id="141" name="Google Shape;141;p22"/>
            <p:cNvSpPr/>
            <p:nvPr/>
          </p:nvSpPr>
          <p:spPr>
            <a:xfrm>
              <a:off x="240801" y="0"/>
              <a:ext cx="699000" cy="459000"/>
            </a:xfrm>
            <a:prstGeom prst="rect">
              <a:avLst/>
            </a:prstGeom>
            <a:solidFill>
              <a:srgbClr val="009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240802" y="0"/>
              <a:ext cx="699000" cy="6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22"/>
          <p:cNvSpPr/>
          <p:nvPr/>
        </p:nvSpPr>
        <p:spPr>
          <a:xfrm>
            <a:off x="320675" y="323550"/>
            <a:ext cx="749100" cy="4496400"/>
          </a:xfrm>
          <a:prstGeom prst="rect">
            <a:avLst/>
          </a:prstGeom>
          <a:solidFill>
            <a:srgbClr val="009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663" y="621426"/>
            <a:ext cx="1213174" cy="3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9885" t="0"/>
          <a:stretch/>
        </p:blipFill>
        <p:spPr>
          <a:xfrm>
            <a:off x="5394322" y="71025"/>
            <a:ext cx="3749680" cy="507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28" y="313500"/>
            <a:ext cx="1041475" cy="7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4"/>
          <p:cNvGrpSpPr/>
          <p:nvPr/>
        </p:nvGrpSpPr>
        <p:grpSpPr>
          <a:xfrm>
            <a:off x="480550" y="0"/>
            <a:ext cx="858944" cy="1020946"/>
            <a:chOff x="480550" y="0"/>
            <a:chExt cx="858944" cy="1020946"/>
          </a:xfrm>
        </p:grpSpPr>
        <p:grpSp>
          <p:nvGrpSpPr>
            <p:cNvPr id="156" name="Google Shape;156;p24"/>
            <p:cNvGrpSpPr/>
            <p:nvPr/>
          </p:nvGrpSpPr>
          <p:grpSpPr>
            <a:xfrm>
              <a:off x="480550" y="0"/>
              <a:ext cx="858944" cy="1020946"/>
              <a:chOff x="480525" y="0"/>
              <a:chExt cx="888900" cy="1250700"/>
            </a:xfrm>
          </p:grpSpPr>
          <p:sp>
            <p:nvSpPr>
              <p:cNvPr id="157" name="Google Shape;157;p24"/>
              <p:cNvSpPr/>
              <p:nvPr/>
            </p:nvSpPr>
            <p:spPr>
              <a:xfrm>
                <a:off x="480525" y="0"/>
                <a:ext cx="888900" cy="1250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4"/>
              <p:cNvSpPr/>
              <p:nvPr/>
            </p:nvSpPr>
            <p:spPr>
              <a:xfrm>
                <a:off x="480525" y="0"/>
                <a:ext cx="888900" cy="132000"/>
              </a:xfrm>
              <a:prstGeom prst="rect">
                <a:avLst/>
              </a:prstGeom>
              <a:solidFill>
                <a:srgbClr val="009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59" name="Google Shape;159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7225" y="409325"/>
              <a:ext cx="765600" cy="534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725" y="4287175"/>
            <a:ext cx="2109951" cy="6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5"/>
          <p:cNvGrpSpPr/>
          <p:nvPr/>
        </p:nvGrpSpPr>
        <p:grpSpPr>
          <a:xfrm>
            <a:off x="480550" y="0"/>
            <a:ext cx="858944" cy="1020946"/>
            <a:chOff x="480550" y="0"/>
            <a:chExt cx="858944" cy="1020946"/>
          </a:xfrm>
        </p:grpSpPr>
        <p:grpSp>
          <p:nvGrpSpPr>
            <p:cNvPr id="166" name="Google Shape;166;p25"/>
            <p:cNvGrpSpPr/>
            <p:nvPr/>
          </p:nvGrpSpPr>
          <p:grpSpPr>
            <a:xfrm>
              <a:off x="480550" y="0"/>
              <a:ext cx="858944" cy="1020946"/>
              <a:chOff x="480525" y="0"/>
              <a:chExt cx="888900" cy="1250700"/>
            </a:xfrm>
          </p:grpSpPr>
          <p:sp>
            <p:nvSpPr>
              <p:cNvPr id="167" name="Google Shape;167;p25"/>
              <p:cNvSpPr/>
              <p:nvPr/>
            </p:nvSpPr>
            <p:spPr>
              <a:xfrm>
                <a:off x="480525" y="0"/>
                <a:ext cx="888900" cy="1250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>
                <a:off x="480525" y="0"/>
                <a:ext cx="888900" cy="132000"/>
              </a:xfrm>
              <a:prstGeom prst="rect">
                <a:avLst/>
              </a:prstGeom>
              <a:solidFill>
                <a:srgbClr val="009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69" name="Google Shape;16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7225" y="409325"/>
              <a:ext cx="765600" cy="534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906" y="4256315"/>
            <a:ext cx="1930198" cy="6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6"/>
          <p:cNvCxnSpPr/>
          <p:nvPr/>
        </p:nvCxnSpPr>
        <p:spPr>
          <a:xfrm>
            <a:off x="160900" y="4774025"/>
            <a:ext cx="6671700" cy="0"/>
          </a:xfrm>
          <a:prstGeom prst="straightConnector1">
            <a:avLst/>
          </a:prstGeom>
          <a:noFill/>
          <a:ln cap="flat" cmpd="sng" w="9525">
            <a:solidFill>
              <a:srgbClr val="0099B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725" y="4287175"/>
            <a:ext cx="2109951" cy="6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27"/>
          <p:cNvCxnSpPr/>
          <p:nvPr/>
        </p:nvCxnSpPr>
        <p:spPr>
          <a:xfrm>
            <a:off x="160900" y="4774025"/>
            <a:ext cx="6671700" cy="0"/>
          </a:xfrm>
          <a:prstGeom prst="straightConnector1">
            <a:avLst/>
          </a:prstGeom>
          <a:noFill/>
          <a:ln cap="flat" cmpd="sng" w="9525">
            <a:solidFill>
              <a:srgbClr val="0099B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906" y="4256315"/>
            <a:ext cx="1930198" cy="6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2524600" y="2668475"/>
            <a:ext cx="4094700" cy="556200"/>
          </a:xfrm>
          <a:prstGeom prst="rect">
            <a:avLst/>
          </a:prstGeom>
          <a:solidFill>
            <a:srgbClr val="009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 rot="10800000">
            <a:off x="7343400" y="4864175"/>
            <a:ext cx="18006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8"/>
          <p:cNvSpPr/>
          <p:nvPr/>
        </p:nvSpPr>
        <p:spPr>
          <a:xfrm>
            <a:off x="221450" y="0"/>
            <a:ext cx="249000" cy="7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3132650" y="2123513"/>
            <a:ext cx="29919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Integrar para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2524700" y="2592275"/>
            <a:ext cx="40947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TRANSFORMAR</a:t>
            </a:r>
            <a:endParaRPr sz="34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3132650" y="3530594"/>
            <a:ext cx="29919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finis.cl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02" y="750023"/>
            <a:ext cx="1369875" cy="11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40615" l="6163" r="11990" t="12510"/>
          <a:stretch/>
        </p:blipFill>
        <p:spPr>
          <a:xfrm>
            <a:off x="217075" y="2412375"/>
            <a:ext cx="6691348" cy="2554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7" name="Google Shape;67;p14"/>
          <p:cNvSpPr/>
          <p:nvPr/>
        </p:nvSpPr>
        <p:spPr>
          <a:xfrm>
            <a:off x="201825" y="3030925"/>
            <a:ext cx="6691500" cy="1944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217050" y="177051"/>
            <a:ext cx="1855253" cy="2131279"/>
            <a:chOff x="225346" y="123650"/>
            <a:chExt cx="1972204" cy="2265631"/>
          </a:xfrm>
        </p:grpSpPr>
        <p:sp>
          <p:nvSpPr>
            <p:cNvPr id="69" name="Google Shape;69;p14"/>
            <p:cNvSpPr/>
            <p:nvPr/>
          </p:nvSpPr>
          <p:spPr>
            <a:xfrm>
              <a:off x="233750" y="123650"/>
              <a:ext cx="1963800" cy="226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" name="Google Shape;7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7533" y="660428"/>
              <a:ext cx="1456228" cy="1192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4"/>
            <p:cNvSpPr/>
            <p:nvPr/>
          </p:nvSpPr>
          <p:spPr>
            <a:xfrm>
              <a:off x="225346" y="2254881"/>
              <a:ext cx="1972200" cy="134400"/>
            </a:xfrm>
            <a:prstGeom prst="rect">
              <a:avLst/>
            </a:prstGeom>
            <a:solidFill>
              <a:srgbClr val="009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-120" l="31513" r="41242" t="120"/>
          <a:stretch/>
        </p:blipFill>
        <p:spPr>
          <a:xfrm>
            <a:off x="7005225" y="188925"/>
            <a:ext cx="1953900" cy="47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 b="0" l="0" r="23112" t="0"/>
          <a:stretch/>
        </p:blipFill>
        <p:spPr>
          <a:xfrm>
            <a:off x="2181850" y="188900"/>
            <a:ext cx="2946400" cy="2107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7">
            <a:alphaModFix/>
          </a:blip>
          <a:srcRect b="0" l="34915" r="12698" t="0"/>
          <a:stretch/>
        </p:blipFill>
        <p:spPr>
          <a:xfrm>
            <a:off x="5232676" y="177050"/>
            <a:ext cx="1675752" cy="2131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8">
            <a:alphaModFix/>
          </a:blip>
          <a:srcRect b="22815" l="0" r="19730" t="0"/>
          <a:stretch/>
        </p:blipFill>
        <p:spPr>
          <a:xfrm>
            <a:off x="7117300" y="2765700"/>
            <a:ext cx="1855224" cy="220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62425" y="39746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4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TÍTULO</a:t>
            </a:r>
            <a:endParaRPr sz="4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-110" l="29273" r="31225" t="110"/>
          <a:stretch/>
        </p:blipFill>
        <p:spPr>
          <a:xfrm>
            <a:off x="0" y="0"/>
            <a:ext cx="30498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406" l="39801" r="20360" t="406"/>
          <a:stretch/>
        </p:blipFill>
        <p:spPr>
          <a:xfrm>
            <a:off x="6043475" y="0"/>
            <a:ext cx="3100524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4422" l="33473" r="33173" t="11182"/>
          <a:stretch/>
        </p:blipFill>
        <p:spPr>
          <a:xfrm>
            <a:off x="2993676" y="0"/>
            <a:ext cx="30498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84" name="Google Shape;84;p15"/>
          <p:cNvGrpSpPr/>
          <p:nvPr/>
        </p:nvGrpSpPr>
        <p:grpSpPr>
          <a:xfrm>
            <a:off x="8102972" y="0"/>
            <a:ext cx="784525" cy="1028243"/>
            <a:chOff x="7868900" y="-51450"/>
            <a:chExt cx="864300" cy="1132800"/>
          </a:xfrm>
        </p:grpSpPr>
        <p:sp>
          <p:nvSpPr>
            <p:cNvPr id="85" name="Google Shape;85;p15"/>
            <p:cNvSpPr/>
            <p:nvPr/>
          </p:nvSpPr>
          <p:spPr>
            <a:xfrm>
              <a:off x="7868900" y="-51450"/>
              <a:ext cx="864300" cy="113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" name="Google Shape;8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27786" y="375675"/>
              <a:ext cx="746526" cy="611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5"/>
          <p:cNvSpPr/>
          <p:nvPr/>
        </p:nvSpPr>
        <p:spPr>
          <a:xfrm>
            <a:off x="2387100" y="2344200"/>
            <a:ext cx="4369800" cy="45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Integrar para transformar</a:t>
            </a:r>
            <a:endParaRPr sz="19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6"/>
          <p:cNvGrpSpPr/>
          <p:nvPr/>
        </p:nvGrpSpPr>
        <p:grpSpPr>
          <a:xfrm>
            <a:off x="223450" y="299550"/>
            <a:ext cx="1055975" cy="4544400"/>
            <a:chOff x="223450" y="299550"/>
            <a:chExt cx="1055975" cy="4544400"/>
          </a:xfrm>
        </p:grpSpPr>
        <p:sp>
          <p:nvSpPr>
            <p:cNvPr id="93" name="Google Shape;93;p16"/>
            <p:cNvSpPr/>
            <p:nvPr/>
          </p:nvSpPr>
          <p:spPr>
            <a:xfrm>
              <a:off x="480525" y="299550"/>
              <a:ext cx="798900" cy="45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23450" y="838650"/>
              <a:ext cx="506700" cy="3466200"/>
            </a:xfrm>
            <a:prstGeom prst="rect">
              <a:avLst/>
            </a:prstGeom>
            <a:solidFill>
              <a:srgbClr val="009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725" y="4287175"/>
            <a:ext cx="2109951" cy="6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223450" y="299550"/>
            <a:ext cx="1055975" cy="4544400"/>
            <a:chOff x="223450" y="299550"/>
            <a:chExt cx="1055975" cy="4544400"/>
          </a:xfrm>
        </p:grpSpPr>
        <p:sp>
          <p:nvSpPr>
            <p:cNvPr id="101" name="Google Shape;101;p17"/>
            <p:cNvSpPr/>
            <p:nvPr/>
          </p:nvSpPr>
          <p:spPr>
            <a:xfrm>
              <a:off x="480525" y="299550"/>
              <a:ext cx="798900" cy="45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223450" y="838650"/>
              <a:ext cx="506700" cy="3466200"/>
            </a:xfrm>
            <a:prstGeom prst="rect">
              <a:avLst/>
            </a:prstGeom>
            <a:solidFill>
              <a:srgbClr val="009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906" y="4256315"/>
            <a:ext cx="1930198" cy="6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6742600" y="2225"/>
            <a:ext cx="719100" cy="5143500"/>
          </a:xfrm>
          <a:prstGeom prst="rect">
            <a:avLst/>
          </a:prstGeom>
          <a:solidFill>
            <a:srgbClr val="009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7691400" y="2225"/>
            <a:ext cx="1452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25" y="4287175"/>
            <a:ext cx="2109951" cy="6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6742600" y="2225"/>
            <a:ext cx="719100" cy="5143500"/>
          </a:xfrm>
          <a:prstGeom prst="rect">
            <a:avLst/>
          </a:prstGeom>
          <a:solidFill>
            <a:srgbClr val="009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7691400" y="2225"/>
            <a:ext cx="1452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06" y="4256315"/>
            <a:ext cx="1930198" cy="6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360623" y="0"/>
            <a:ext cx="958821" cy="3757401"/>
            <a:chOff x="240800" y="0"/>
            <a:chExt cx="699002" cy="1580400"/>
          </a:xfrm>
        </p:grpSpPr>
        <p:sp>
          <p:nvSpPr>
            <p:cNvPr id="123" name="Google Shape;123;p20"/>
            <p:cNvSpPr/>
            <p:nvPr/>
          </p:nvSpPr>
          <p:spPr>
            <a:xfrm>
              <a:off x="240800" y="0"/>
              <a:ext cx="699000" cy="158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240802" y="0"/>
              <a:ext cx="699000" cy="68100"/>
            </a:xfrm>
            <a:prstGeom prst="rect">
              <a:avLst/>
            </a:prstGeom>
            <a:solidFill>
              <a:srgbClr val="009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42" y="3070025"/>
            <a:ext cx="798400" cy="5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725" y="4287175"/>
            <a:ext cx="2109951" cy="6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1"/>
          <p:cNvGrpSpPr/>
          <p:nvPr/>
        </p:nvGrpSpPr>
        <p:grpSpPr>
          <a:xfrm>
            <a:off x="360623" y="0"/>
            <a:ext cx="958821" cy="3757401"/>
            <a:chOff x="240800" y="0"/>
            <a:chExt cx="699002" cy="1580400"/>
          </a:xfrm>
        </p:grpSpPr>
        <p:sp>
          <p:nvSpPr>
            <p:cNvPr id="132" name="Google Shape;132;p21"/>
            <p:cNvSpPr/>
            <p:nvPr/>
          </p:nvSpPr>
          <p:spPr>
            <a:xfrm>
              <a:off x="240800" y="0"/>
              <a:ext cx="699000" cy="158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240802" y="0"/>
              <a:ext cx="699000" cy="68100"/>
            </a:xfrm>
            <a:prstGeom prst="rect">
              <a:avLst/>
            </a:prstGeom>
            <a:solidFill>
              <a:srgbClr val="009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42" y="3070025"/>
            <a:ext cx="798400" cy="5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906" y="4256315"/>
            <a:ext cx="1930198" cy="6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